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89" r:id="rId2"/>
    <p:sldId id="310" r:id="rId3"/>
    <p:sldId id="305" r:id="rId4"/>
    <p:sldId id="304" r:id="rId5"/>
    <p:sldId id="306" r:id="rId6"/>
    <p:sldId id="311" r:id="rId7"/>
    <p:sldId id="307" r:id="rId8"/>
    <p:sldId id="308" r:id="rId9"/>
    <p:sldId id="309" r:id="rId10"/>
  </p:sldIdLst>
  <p:sldSz cx="9144000" cy="6858000" type="screen4x3"/>
  <p:notesSz cx="6888163" cy="100218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35" d="100"/>
          <a:sy n="135" d="100"/>
        </p:scale>
        <p:origin x="144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22.01.2025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22.01.2025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109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Rozdělení zesilovačů s tranzistory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Rozdělení zesilovačů s tranzistory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obvody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linskedumy.cz/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68303"/>
              </p:ext>
            </p:extLst>
          </p:nvPr>
        </p:nvGraphicFramePr>
        <p:xfrm>
          <a:off x="1187624" y="1988840"/>
          <a:ext cx="6696744" cy="182363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>
                          <a:effectLst/>
                        </a:rPr>
                        <a:t>vy_32_inovace_MA_42_02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</a:t>
                      </a:r>
                      <a:r>
                        <a:rPr lang="cs-CZ" sz="11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tří základních zapojení zesilovačů s tranzistory – doplňování neúplných schémat</a:t>
                      </a:r>
                      <a:endParaRPr lang="cs-CZ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/>
              <a:t>V následujících náhradních zapojeních dokreslete tranzistory.</a:t>
            </a:r>
          </a:p>
          <a:p>
            <a:r>
              <a:rPr lang="cs-CZ" sz="1200" dirty="0">
                <a:solidFill>
                  <a:srgbClr val="0000FF"/>
                </a:solidFill>
              </a:rPr>
              <a:t>Nápověda:</a:t>
            </a:r>
          </a:p>
          <a:p>
            <a:r>
              <a:rPr lang="cs-CZ" sz="1200" dirty="0">
                <a:solidFill>
                  <a:srgbClr val="0000FF"/>
                </a:solidFill>
              </a:rPr>
              <a:t>Báze nemůže být výstup, kolektor nemůže být vstup.</a:t>
            </a:r>
          </a:p>
          <a:p>
            <a:r>
              <a:rPr lang="cs-CZ" sz="1200" dirty="0">
                <a:solidFill>
                  <a:srgbClr val="0000FF"/>
                </a:solidFill>
              </a:rPr>
              <a:t>Společná elektroda je uzemněná.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79712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37" y="1872531"/>
            <a:ext cx="3793777" cy="138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37" y="5085015"/>
            <a:ext cx="3744029" cy="13681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80" y="3482828"/>
            <a:ext cx="3793780" cy="1386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Obdélník 7"/>
          <p:cNvSpPr/>
          <p:nvPr/>
        </p:nvSpPr>
        <p:spPr>
          <a:xfrm>
            <a:off x="1979712" y="1988840"/>
            <a:ext cx="607357" cy="636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057204" y="3671938"/>
            <a:ext cx="56664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926283" y="5229200"/>
            <a:ext cx="56664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355976" y="2339588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Zesilovač se společným emitorem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211960" y="5412705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Zesilovač se společným kolektorem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355976" y="3742086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Zesilovač se společnou bází</a:t>
            </a:r>
          </a:p>
        </p:txBody>
      </p:sp>
    </p:spTree>
    <p:extLst>
      <p:ext uri="{BB962C8B-B14F-4D97-AF65-F5344CB8AC3E}">
        <p14:creationId xmlns:p14="http://schemas.microsoft.com/office/powerpoint/2010/main" val="82985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/>
              <a:t>V následujících náhradních zapojeních dokreslete tranzistory.</a:t>
            </a:r>
          </a:p>
          <a:p>
            <a:r>
              <a:rPr lang="cs-CZ" sz="1200" dirty="0">
                <a:solidFill>
                  <a:srgbClr val="0000FF"/>
                </a:solidFill>
              </a:rPr>
              <a:t>Nápověda:</a:t>
            </a:r>
          </a:p>
          <a:p>
            <a:r>
              <a:rPr lang="cs-CZ" sz="1200" dirty="0">
                <a:solidFill>
                  <a:srgbClr val="0000FF"/>
                </a:solidFill>
              </a:rPr>
              <a:t>Báze nemůže být výstup, kolektor nemůže být vstup.</a:t>
            </a:r>
          </a:p>
          <a:p>
            <a:r>
              <a:rPr lang="cs-CZ" sz="1200" dirty="0">
                <a:solidFill>
                  <a:srgbClr val="0000FF"/>
                </a:solidFill>
              </a:rPr>
              <a:t>Společná elektroda je uzemněná.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79712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37" y="1872531"/>
            <a:ext cx="3793777" cy="138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37" y="5085015"/>
            <a:ext cx="3744029" cy="13681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80" y="3482828"/>
            <a:ext cx="3793780" cy="1386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4355976" y="2339588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Zesilovač se společným emitorem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355976" y="5188385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Zesilovač se společným kolektorem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407727" y="3706227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Zesilovač se společnou bází</a:t>
            </a:r>
          </a:p>
        </p:txBody>
      </p:sp>
    </p:spTree>
    <p:extLst>
      <p:ext uri="{BB962C8B-B14F-4D97-AF65-F5344CB8AC3E}">
        <p14:creationId xmlns:p14="http://schemas.microsoft.com/office/powerpoint/2010/main" val="167662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/>
              <a:t>V následujícím schématu doplňte rezistory tak, aby tranzistor měl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napájení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pracovní bod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stabilizaci pracovního bodu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70695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411760" y="2786152"/>
            <a:ext cx="67322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Tranzistor musí dostat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proud tekoucí od plusu do země přes kolektor a emitor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předpětí do báze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stabilizaci pracovního bodu odspodu do emitoru</a:t>
            </a:r>
          </a:p>
          <a:p>
            <a:endParaRPr lang="cs-CZ" sz="2000" dirty="0">
              <a:solidFill>
                <a:srgbClr val="0000FF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51" y="1772816"/>
            <a:ext cx="2165201" cy="46498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9" name="Obdélník 18"/>
          <p:cNvSpPr/>
          <p:nvPr/>
        </p:nvSpPr>
        <p:spPr>
          <a:xfrm>
            <a:off x="174551" y="2636912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1257151" y="2708920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174551" y="5085184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1254671" y="5093874"/>
            <a:ext cx="88919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909774" y="3999739"/>
            <a:ext cx="529151" cy="78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1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200" dirty="0"/>
              <a:t>V následujícím schématu doplňte rezistory, aby tranzistor měl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napájení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pracovní bod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stabilizaci pracovního bodu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79712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87824" y="2786152"/>
            <a:ext cx="5976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00FF"/>
                </a:solidFill>
              </a:rPr>
              <a:t>Tranzistor musí dostat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proud tekoucí od plusu do země přes kolektor a emitor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předpětí do báze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srgbClr val="0000FF"/>
                </a:solidFill>
              </a:rPr>
              <a:t>stabilizaci pracovního bodu odspodu do emitoru</a:t>
            </a:r>
          </a:p>
          <a:p>
            <a:endParaRPr lang="cs-CZ" sz="2000" dirty="0">
              <a:solidFill>
                <a:srgbClr val="0000FF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2165201" cy="46498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BF785283-F5B0-F014-5D96-5B4432033B3F}"/>
              </a:ext>
            </a:extLst>
          </p:cNvPr>
          <p:cNvCxnSpPr/>
          <p:nvPr/>
        </p:nvCxnSpPr>
        <p:spPr>
          <a:xfrm flipH="1" flipV="1">
            <a:off x="2483768" y="3212976"/>
            <a:ext cx="432048" cy="72008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D1313DA-0DC3-35B9-CADE-9EB028FD55B4}"/>
              </a:ext>
            </a:extLst>
          </p:cNvPr>
          <p:cNvCxnSpPr>
            <a:cxnSpLocks/>
          </p:cNvCxnSpPr>
          <p:nvPr/>
        </p:nvCxnSpPr>
        <p:spPr>
          <a:xfrm flipH="1" flipV="1">
            <a:off x="1259632" y="3358404"/>
            <a:ext cx="1728192" cy="574652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A3386DC3-454A-EF9F-59DF-AFA2F7315934}"/>
              </a:ext>
            </a:extLst>
          </p:cNvPr>
          <p:cNvCxnSpPr>
            <a:cxnSpLocks/>
          </p:cNvCxnSpPr>
          <p:nvPr/>
        </p:nvCxnSpPr>
        <p:spPr>
          <a:xfrm flipH="1">
            <a:off x="1259632" y="3948237"/>
            <a:ext cx="1728192" cy="1193624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F531FE9A-903C-5A0D-8BC5-0ACD182B8395}"/>
              </a:ext>
            </a:extLst>
          </p:cNvPr>
          <p:cNvCxnSpPr>
            <a:cxnSpLocks/>
          </p:cNvCxnSpPr>
          <p:nvPr/>
        </p:nvCxnSpPr>
        <p:spPr>
          <a:xfrm flipH="1">
            <a:off x="2411760" y="4200398"/>
            <a:ext cx="653033" cy="1113817"/>
          </a:xfrm>
          <a:prstGeom prst="straightConnector1">
            <a:avLst/>
          </a:prstGeom>
          <a:ln w="31750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8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831B89-144E-EDF3-3916-9EB582F915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A1BA41-0516-BB19-E78A-95E720A2E6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 </a:t>
            </a:r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4BDBDB-AECD-290D-D8C6-80CCC6D41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850668" y="1394388"/>
            <a:ext cx="6284336" cy="39775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540D6F-DA59-B36D-4B89-F93218301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874424" y="1294942"/>
            <a:ext cx="6284337" cy="432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7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260648"/>
            <a:ext cx="4479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Zesilovač se společným emitorem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10725"/>
            <a:ext cx="2019563" cy="43426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92647"/>
              </p:ext>
            </p:extLst>
          </p:nvPr>
        </p:nvGraphicFramePr>
        <p:xfrm>
          <a:off x="111674" y="625684"/>
          <a:ext cx="867967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9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048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Do obrázku dokreslete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vstupní a výstupní svorku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dva nebo tři kondenzátory</a:t>
                      </a:r>
                    </a:p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tak, aby vzniknul zadaný zesilovač.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Nápověda:</a:t>
                      </a:r>
                    </a:p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Báze nemůže být výstup, kolektor nemůže být vstup.</a:t>
                      </a:r>
                    </a:p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Společná elektroda je uzemněná –</a:t>
                      </a:r>
                      <a:r>
                        <a:rPr lang="cs-CZ" sz="1800" baseline="0" dirty="0">
                          <a:solidFill>
                            <a:srgbClr val="0000FF"/>
                          </a:solidFill>
                        </a:rPr>
                        <a:t> aspoň přes kondenzátor</a:t>
                      </a:r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.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510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260648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Zesilovač se společným kolektorem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10725"/>
            <a:ext cx="2019563" cy="43426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537853"/>
              </p:ext>
            </p:extLst>
          </p:nvPr>
        </p:nvGraphicFramePr>
        <p:xfrm>
          <a:off x="111674" y="625684"/>
          <a:ext cx="867967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9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048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Do obrázku dokreslete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vstupní a výstupní svorku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dva nebo tři kondenzátory</a:t>
                      </a:r>
                    </a:p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tak, aby vzniknul zadaný zesilovač.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Nápověda:</a:t>
                      </a:r>
                    </a:p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Báze nemůže být výstup, kolektor nemůže být vstup.</a:t>
                      </a:r>
                    </a:p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Společná elektroda je uzemněná –</a:t>
                      </a:r>
                      <a:r>
                        <a:rPr lang="cs-CZ" sz="1800" baseline="0" dirty="0">
                          <a:solidFill>
                            <a:srgbClr val="0000FF"/>
                          </a:solidFill>
                        </a:rPr>
                        <a:t> aspoň přes kondenzátor</a:t>
                      </a:r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.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4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Rozdělení zesilovačů s tranzistory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979712" y="17193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260648"/>
            <a:ext cx="4479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Zesilovač se společnou bází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10725"/>
            <a:ext cx="2019563" cy="43426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09624"/>
              </p:ext>
            </p:extLst>
          </p:nvPr>
        </p:nvGraphicFramePr>
        <p:xfrm>
          <a:off x="111674" y="625684"/>
          <a:ext cx="867967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9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0486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Do obrázku dokreslete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vstupní a výstupní svorku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dva nebo tři kondenzátory</a:t>
                      </a:r>
                    </a:p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tak, aby vzniknul zadaný zesilovač.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Nápověda:</a:t>
                      </a:r>
                    </a:p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Báze nemůže být výstup, kolektor nemůže být vstup.</a:t>
                      </a:r>
                    </a:p>
                    <a:p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Společná elektroda je uzemněná –</a:t>
                      </a:r>
                      <a:r>
                        <a:rPr lang="cs-CZ" sz="1800" baseline="0" dirty="0">
                          <a:solidFill>
                            <a:srgbClr val="0000FF"/>
                          </a:solidFill>
                        </a:rPr>
                        <a:t> aspoň přes kondenzátor</a:t>
                      </a:r>
                      <a:r>
                        <a:rPr lang="cs-CZ" sz="1800" dirty="0">
                          <a:solidFill>
                            <a:srgbClr val="0000FF"/>
                          </a:solidFill>
                        </a:rPr>
                        <a:t>.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424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9753</TotalTime>
  <Words>410</Words>
  <Application>Microsoft Office PowerPoint</Application>
  <PresentationFormat>Předvádění na obrazovce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Prezentace aplikace PowerPoint</vt:lpstr>
      <vt:lpstr>Zadání</vt:lpstr>
      <vt:lpstr>Řešení</vt:lpstr>
      <vt:lpstr>Zadání</vt:lpstr>
      <vt:lpstr>Řešení</vt:lpstr>
      <vt:lpstr> </vt:lpstr>
      <vt:lpstr> </vt:lpstr>
      <vt:lpstr> </vt:lpstr>
      <vt:lpstr> 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460</cp:revision>
  <cp:lastPrinted>2025-01-20T16:59:35Z</cp:lastPrinted>
  <dcterms:created xsi:type="dcterms:W3CDTF">2011-08-12T09:23:29Z</dcterms:created>
  <dcterms:modified xsi:type="dcterms:W3CDTF">2025-01-22T09:30:18Z</dcterms:modified>
</cp:coreProperties>
</file>