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18" r:id="rId2"/>
    <p:sldId id="291" r:id="rId3"/>
    <p:sldId id="320" r:id="rId4"/>
    <p:sldId id="321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2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8" autoAdjust="0"/>
    <p:restoredTop sz="94620" autoAdjust="0"/>
  </p:normalViewPr>
  <p:slideViewPr>
    <p:cSldViewPr>
      <p:cViewPr varScale="1">
        <p:scale>
          <a:sx n="123" d="100"/>
          <a:sy n="123" d="100"/>
        </p:scale>
        <p:origin x="-48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28.9.2015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28.9.2015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05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Měření odporu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Elektrická měření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Měření odporu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Měření odporu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Elektrická měření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F3OyQ3HwfU&amp;feature=em-subs_digest-vrecs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rnkopf.cz/skola/predmety/mereni/materialy/skripta/mereni_2.pdf" TargetMode="External"/><Relationship Id="rId4" Type="http://schemas.openxmlformats.org/officeDocument/2006/relationships/hyperlink" Target="http://www.sse-najizdarne.cz/dokumenty/studijni_materialy/elektricka_meren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odporu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699200"/>
            <a:ext cx="8496944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 smtClean="0"/>
              <a:t>Měření odporu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2400" b="1" dirty="0" smtClean="0"/>
              <a:t>Ing</a:t>
            </a:r>
            <a:r>
              <a:rPr lang="cs-CZ" sz="2400" b="1" dirty="0"/>
              <a:t>. Jaroslav Bernkopf</a:t>
            </a:r>
          </a:p>
          <a:p>
            <a:pPr algn="ctr">
              <a:defRPr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2661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izolačních a zemních odporů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zemního odporu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3"/>
            <a:ext cx="4752528" cy="57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3534" y="1124744"/>
            <a:ext cx="407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 naměřeného odporu je započítán i odpor vodiče mezi přístrojem a zemničem E. To je chyba.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719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izolačních a zemních odporů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zemního odporu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53" y="764703"/>
            <a:ext cx="4879027" cy="577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3534" y="1124744"/>
            <a:ext cx="407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Proud obvodem teče mimo měřicí napěťové svorky E a S.</a:t>
            </a:r>
          </a:p>
          <a:p>
            <a:r>
              <a:rPr lang="cs-CZ" dirty="0" smtClean="0"/>
              <a:t>Proto se odpor jejich vodičů do výsledného odporu nezapočítá.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0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odporu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3584"/>
            <a:ext cx="7247646" cy="425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3528" y="980728"/>
            <a:ext cx="8230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Multimeter</a:t>
            </a:r>
            <a:r>
              <a:rPr lang="cs-CZ" sz="2800" b="1" dirty="0"/>
              <a:t> </a:t>
            </a:r>
            <a:r>
              <a:rPr lang="cs-CZ" sz="2800" b="1" dirty="0" err="1" smtClean="0"/>
              <a:t>tutorial</a:t>
            </a:r>
            <a:endParaRPr lang="cs-CZ" sz="2800" b="1" dirty="0" smtClean="0"/>
          </a:p>
          <a:p>
            <a:r>
              <a:rPr lang="cs-CZ" sz="1600" b="1" dirty="0">
                <a:hlinkClick r:id="rId5"/>
              </a:rPr>
              <a:t>https://</a:t>
            </a:r>
            <a:r>
              <a:rPr lang="cs-CZ" sz="1600" b="1" dirty="0" smtClean="0">
                <a:hlinkClick r:id="rId5"/>
              </a:rPr>
              <a:t>www.youtube.com/watch?v=bF3OyQ3HwfU&amp;feature=em-subs_digest-vrecs</a:t>
            </a:r>
            <a:endParaRPr lang="cs-CZ" sz="1600" b="1" dirty="0" smtClean="0"/>
          </a:p>
          <a:p>
            <a:r>
              <a:rPr lang="cs-CZ" sz="1600" b="1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919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odporu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Měření odporu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přímo – ohmmetr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nepřímo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voltmetr a ampérmetr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můstek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Měření izolačního odporu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Měření zemního odporu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odporu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Rozcestník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r>
              <a:rPr lang="cs-CZ" sz="3200" dirty="0" smtClean="0"/>
              <a:t>Látku dle osnovy se naučte z </a:t>
            </a:r>
          </a:p>
          <a:p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www.sse-najizdarne.cz/dokumenty/studijni_materialy/elektricka_mereni.pdf</a:t>
            </a:r>
            <a:endParaRPr lang="cs-CZ" sz="1600" dirty="0" smtClean="0"/>
          </a:p>
          <a:p>
            <a:endParaRPr lang="cs-CZ" sz="3200" dirty="0"/>
          </a:p>
          <a:p>
            <a:r>
              <a:rPr lang="cs-CZ" sz="3200" smtClean="0"/>
              <a:t>a také z</a:t>
            </a:r>
            <a:endParaRPr lang="cs-CZ" sz="3200" dirty="0" smtClean="0"/>
          </a:p>
          <a:p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www.bernkopf.cz/skola/predmety/mereni/materialy/skripta/mereni_2.pdf</a:t>
            </a:r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g.directindustry.com/images_di/photo-g/digital-micro-ohmmeters-13615-2348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572396" cy="42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odporu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Ohmmetr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55" y="116632"/>
            <a:ext cx="2564904" cy="2564904"/>
          </a:xfrm>
          <a:prstGeom prst="rect">
            <a:avLst/>
          </a:prstGeom>
        </p:spPr>
      </p:pic>
      <p:pic>
        <p:nvPicPr>
          <p:cNvPr id="7" name="Picture 2" descr="http://www.wellsve.com/sft494/technical_met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0" y="980728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iokiusa.com/images/products/m345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0653"/>
            <a:ext cx="303921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izolačních a zemních odporů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izolačního odporu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984776" cy="527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izolačních a zemních odporů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izolačního odporu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35000"/>
            <a:ext cx="6334867" cy="48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1560" y="98072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Příklad měření izolačního odporu el. instalace přístrojem PU195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8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izolačních a zemních odporů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izolačního odporu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2728"/>
            <a:ext cx="7930877" cy="46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5" y="836712"/>
            <a:ext cx="8362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Příklad měření izolačního odporu spotřebiče bez vidlice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2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izolačních a zemních odporů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zemního odporu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Odpor mezi měřicími body E a H se skládá z těchto odporů: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odpor mezi elektrodou E a zeminou </a:t>
            </a:r>
            <a:r>
              <a:rPr lang="cs-CZ" dirty="0" smtClean="0"/>
              <a:t>(ten chceme změřit)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odpor zeminy mezi E a H (nezajímá, a stejně je zanedbatelný)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odpor </a:t>
            </a:r>
            <a:r>
              <a:rPr lang="cs-CZ" dirty="0"/>
              <a:t>mezi elektrodou </a:t>
            </a:r>
            <a:r>
              <a:rPr lang="cs-CZ" dirty="0" smtClean="0"/>
              <a:t>H </a:t>
            </a:r>
            <a:r>
              <a:rPr lang="cs-CZ" dirty="0"/>
              <a:t>a zeminou </a:t>
            </a:r>
            <a:r>
              <a:rPr lang="cs-CZ" dirty="0" smtClean="0"/>
              <a:t>(nezajímá)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65870" y="2492896"/>
                <a:ext cx="4074082" cy="257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Odpor </a:t>
                </a:r>
                <a:r>
                  <a:rPr lang="cs-CZ" dirty="0"/>
                  <a:t>zeminy je </a:t>
                </a:r>
                <a:r>
                  <a:rPr lang="cs-CZ" dirty="0" smtClean="0"/>
                  <a:t>zanedbatelný.</a:t>
                </a:r>
              </a:p>
              <a:p>
                <a:r>
                  <a:rPr lang="cs-CZ" dirty="0" smtClean="0"/>
                  <a:t>Odpory mezi elektrodami a zeminou jsou největší, jsou na nich největší úbytky napětí.</a:t>
                </a:r>
              </a:p>
              <a:p>
                <a:r>
                  <a:rPr lang="cs-CZ" dirty="0" smtClean="0"/>
                  <a:t>Když změříme napětí V</a:t>
                </a:r>
                <a:r>
                  <a:rPr lang="cs-CZ" baseline="-25000" dirty="0" smtClean="0"/>
                  <a:t>ES</a:t>
                </a:r>
                <a:r>
                  <a:rPr lang="cs-CZ" dirty="0" smtClean="0"/>
                  <a:t> mezi body E, S a vydělíme proudem I, dostaneme zemní odpor elektrody E.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cs-CZ" b="1" i="1" smtClean="0">
                              <a:latin typeface="Cambria Math"/>
                            </a:rPr>
                            <m:t>𝑬</m:t>
                          </m:r>
                        </m:sub>
                      </m:sSub>
                      <m:r>
                        <a:rPr lang="cs-C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/>
                                </a:rPr>
                                <m:t>𝑬𝑺</m:t>
                              </m:r>
                            </m:sub>
                          </m:sSub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" y="2492896"/>
                <a:ext cx="4074082" cy="2573782"/>
              </a:xfrm>
              <a:prstGeom prst="rect">
                <a:avLst/>
              </a:prstGeom>
              <a:blipFill rotWithShape="1">
                <a:blip r:embed="rId4"/>
                <a:stretch>
                  <a:fillRect l="-1347" t="-11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69861"/>
            <a:ext cx="5055865" cy="41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9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izolačních a zemních odporů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zemního odporu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65134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496" y="4388911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vzdálenosti d a d moc nezáleží. Když budeme chodit po zahradě a píchat elektrodu S do různých míst, naměříme stejná napětí.</a:t>
            </a:r>
          </a:p>
          <a:p>
            <a:r>
              <a:rPr lang="cs-CZ" dirty="0" smtClean="0"/>
              <a:t>Viz předchozí obrázek: </a:t>
            </a:r>
          </a:p>
          <a:p>
            <a:r>
              <a:rPr lang="cs-CZ" dirty="0" smtClean="0"/>
              <a:t>Napětí prudce ubude hned u měřené elektrody E, a pak na celé zahradě se už nemění.</a:t>
            </a:r>
          </a:p>
          <a:p>
            <a:r>
              <a:rPr lang="cs-CZ" dirty="0" smtClean="0"/>
              <a:t>Až u elektrody H zase prudce poklesne, ale to už nás nezajímá.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10764</TotalTime>
  <Words>376</Words>
  <Application>Microsoft Office PowerPoint</Application>
  <PresentationFormat>Předvádění na obrazovce (4:3)</PresentationFormat>
  <Paragraphs>96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Shluk</vt:lpstr>
      <vt:lpstr> </vt:lpstr>
      <vt:lpstr>Osnova</vt:lpstr>
      <vt:lpstr>Rozcestník</vt:lpstr>
      <vt:lpstr>Ohmmetr</vt:lpstr>
      <vt:lpstr>Měření izolačního odporu</vt:lpstr>
      <vt:lpstr>Měření izolačního odporu</vt:lpstr>
      <vt:lpstr>Měření izolačního odporu</vt:lpstr>
      <vt:lpstr>Měření zemního odporu</vt:lpstr>
      <vt:lpstr>Měření zemního odporu</vt:lpstr>
      <vt:lpstr>Měření zemního odporu</vt:lpstr>
      <vt:lpstr>Měření zemního odporu</vt:lpstr>
      <vt:lpstr>Video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JB</cp:lastModifiedBy>
  <cp:revision>577</cp:revision>
  <cp:lastPrinted>2013-11-19T07:44:30Z</cp:lastPrinted>
  <dcterms:created xsi:type="dcterms:W3CDTF">2011-08-12T09:23:29Z</dcterms:created>
  <dcterms:modified xsi:type="dcterms:W3CDTF">2015-09-28T19:16:40Z</dcterms:modified>
</cp:coreProperties>
</file>