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18" r:id="rId2"/>
    <p:sldId id="291" r:id="rId3"/>
    <p:sldId id="320" r:id="rId4"/>
    <p:sldId id="321" r:id="rId5"/>
    <p:sldId id="322" r:id="rId6"/>
    <p:sldId id="323" r:id="rId7"/>
    <p:sldId id="324" r:id="rId8"/>
    <p:sldId id="325" r:id="rId9"/>
    <p:sldId id="326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8" autoAdjust="0"/>
    <p:restoredTop sz="94620" autoAdjust="0"/>
  </p:normalViewPr>
  <p:slideViewPr>
    <p:cSldViewPr>
      <p:cViewPr varScale="1">
        <p:scale>
          <a:sx n="123" d="100"/>
          <a:sy n="123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9. 9. 2016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9. 9. 2016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0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05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8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04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05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05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Měření proudu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Elektrická měření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Měření proudu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Elektrická měření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rnkopf.cz/skola/predmety/mereni/materialy/skripta/mereni_2.pdf" TargetMode="External"/><Relationship Id="rId4" Type="http://schemas.openxmlformats.org/officeDocument/2006/relationships/hyperlink" Target="http://www.sse-najizdarne.cz/dokumenty/studijni_materialy/elektricka_meren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F3OyQ3HwfU&amp;feature=em-subs_digest-vrecs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UsDdQaIO7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1699200"/>
            <a:ext cx="8496944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 smtClean="0"/>
              <a:t>Měření proudu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2400" b="1" dirty="0" smtClean="0"/>
              <a:t>Ing</a:t>
            </a:r>
            <a:r>
              <a:rPr lang="cs-CZ" sz="2400" b="1" dirty="0"/>
              <a:t>. Jaroslav Bernkopf</a:t>
            </a:r>
          </a:p>
          <a:p>
            <a:pPr algn="ctr">
              <a:defRPr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2661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Ampérmetr – účel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Požadavky na ampérmetr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Zapojení ampérmetru do obvodu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200" dirty="0" smtClean="0"/>
              <a:t>Zvětšení rozsahu ampérmetru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cs-CZ" sz="3200" dirty="0" smtClean="0"/>
              <a:t>bočník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cs-CZ" sz="3200" dirty="0" smtClean="0"/>
              <a:t>měřicí transformátor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Rozcestník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r>
              <a:rPr lang="cs-CZ" sz="3200" dirty="0" smtClean="0"/>
              <a:t>Látku dle osnovy se naučte z </a:t>
            </a:r>
          </a:p>
          <a:p>
            <a:r>
              <a:rPr lang="cs-CZ" sz="1600">
                <a:hlinkClick r:id="rId4"/>
              </a:rPr>
              <a:t>http://</a:t>
            </a:r>
            <a:r>
              <a:rPr lang="cs-CZ" sz="1600" smtClean="0">
                <a:hlinkClick r:id="rId4"/>
              </a:rPr>
              <a:t>www.sse-najizdarne.cz/dokumenty/studijni_materialy/elektricka_mereni.pdf</a:t>
            </a:r>
            <a:endParaRPr lang="cs-CZ" sz="1600" smtClean="0"/>
          </a:p>
          <a:p>
            <a:r>
              <a:rPr lang="cs-CZ" sz="3200" smtClean="0"/>
              <a:t>od </a:t>
            </a:r>
            <a:r>
              <a:rPr lang="cs-CZ" sz="3200" dirty="0" smtClean="0"/>
              <a:t>strany 19,</a:t>
            </a:r>
          </a:p>
          <a:p>
            <a:endParaRPr lang="cs-CZ" sz="3600" dirty="0"/>
          </a:p>
          <a:p>
            <a:r>
              <a:rPr lang="cs-CZ" sz="3600" dirty="0"/>
              <a:t>a z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www.bernkopf.cz/</a:t>
            </a:r>
            <a:r>
              <a:rPr lang="cs-CZ" dirty="0" err="1" smtClean="0">
                <a:hlinkClick r:id="rId5"/>
              </a:rPr>
              <a:t>skola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predmety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mereni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materialy</a:t>
            </a:r>
            <a:r>
              <a:rPr lang="cs-CZ" dirty="0" smtClean="0">
                <a:hlinkClick r:id="rId5"/>
              </a:rPr>
              <a:t>/skripta/mereni_2.pdf</a:t>
            </a:r>
            <a:r>
              <a:rPr lang="cs-CZ" sz="3600" dirty="0" smtClean="0"/>
              <a:t>.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Ampérmetr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94072"/>
            <a:ext cx="3683000" cy="3683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11" y="434111"/>
            <a:ext cx="2564904" cy="25649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2958259" cy="416733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529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Bočník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223311" cy="261647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23528" y="122162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Proudové svorky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072407" y="42210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Napěťové svorky</a:t>
            </a:r>
            <a:endParaRPr lang="cs-CZ" sz="3200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403648" y="1762662"/>
            <a:ext cx="72008" cy="1208825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475656" y="1762662"/>
            <a:ext cx="2232248" cy="49601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3203848" y="2799715"/>
            <a:ext cx="288032" cy="1421373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1979712" y="3284984"/>
            <a:ext cx="1224136" cy="945970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158" y="1869646"/>
            <a:ext cx="3743310" cy="1860137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703440" y="4638038"/>
            <a:ext cx="326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Napěťové svorky</a:t>
            </a:r>
            <a:endParaRPr lang="cs-CZ" sz="3200" dirty="0"/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7920373" y="3216665"/>
            <a:ext cx="288032" cy="1421373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6696237" y="3544253"/>
            <a:ext cx="1224136" cy="1103651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883807" y="85130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Proudové svorky</a:t>
            </a:r>
            <a:endParaRPr lang="cs-CZ" sz="3200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963927" y="1392339"/>
            <a:ext cx="72008" cy="1208825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035935" y="1392339"/>
            <a:ext cx="2256023" cy="74836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Bočník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83671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Nebezpečné zapojení: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55575" y="5868561"/>
            <a:ext cx="780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Smítko mezi kontakty – a měřák shoří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40391"/>
            <a:ext cx="8817078" cy="41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Bočník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83671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Bezpečné zapojení: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55575" y="5940569"/>
            <a:ext cx="888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Smítko mezi kontakty – a nic se nestane</a:t>
            </a:r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8849"/>
            <a:ext cx="5400600" cy="44785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25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3584"/>
            <a:ext cx="7247646" cy="425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3528" y="980728"/>
            <a:ext cx="8230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Multimeter</a:t>
            </a:r>
            <a:r>
              <a:rPr lang="cs-CZ" sz="2800" b="1" dirty="0"/>
              <a:t> </a:t>
            </a:r>
            <a:r>
              <a:rPr lang="cs-CZ" sz="2800" b="1" dirty="0" err="1" smtClean="0"/>
              <a:t>tutorial</a:t>
            </a:r>
            <a:endParaRPr lang="cs-CZ" sz="2800" b="1" dirty="0" smtClean="0"/>
          </a:p>
          <a:p>
            <a:r>
              <a:rPr lang="cs-CZ" sz="1600" b="1" dirty="0">
                <a:hlinkClick r:id="rId5"/>
              </a:rPr>
              <a:t>https://</a:t>
            </a:r>
            <a:r>
              <a:rPr lang="cs-CZ" sz="1600" b="1" dirty="0" smtClean="0">
                <a:hlinkClick r:id="rId5"/>
              </a:rPr>
              <a:t>www.youtube.com/watch?v=bF3OyQ3HwfU&amp;feature=em-subs_digest-vrecs</a:t>
            </a:r>
            <a:endParaRPr lang="cs-CZ" sz="1600" b="1" dirty="0" smtClean="0"/>
          </a:p>
          <a:p>
            <a:r>
              <a:rPr lang="cs-CZ" sz="1600" b="1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919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Měření proudu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3527" y="836712"/>
            <a:ext cx="4998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How to Use a </a:t>
            </a:r>
            <a:r>
              <a:rPr lang="en-US" sz="2800" b="1" dirty="0" err="1" smtClean="0"/>
              <a:t>Multimeter</a:t>
            </a:r>
            <a:endParaRPr lang="cs-CZ" sz="2800" b="1" dirty="0" smtClean="0"/>
          </a:p>
          <a:p>
            <a:r>
              <a:rPr lang="cs-CZ" sz="1600" b="1" dirty="0">
                <a:hlinkClick r:id="rId4"/>
              </a:rPr>
              <a:t>https://</a:t>
            </a:r>
            <a:r>
              <a:rPr lang="cs-CZ" sz="1600" b="1" dirty="0" smtClean="0">
                <a:hlinkClick r:id="rId4"/>
              </a:rPr>
              <a:t>www.youtube.com/watch?v=UsDdQaIO7FI</a:t>
            </a:r>
            <a:endParaRPr lang="cs-CZ" sz="1600" b="1" dirty="0" smtClean="0"/>
          </a:p>
          <a:p>
            <a:r>
              <a:rPr lang="cs-CZ" sz="1600" b="1" dirty="0" smtClean="0"/>
              <a:t> </a:t>
            </a:r>
            <a:endParaRPr lang="cs-CZ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2896"/>
            <a:ext cx="6505550" cy="443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0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10582</TotalTime>
  <Words>148</Words>
  <Application>Microsoft Office PowerPoint</Application>
  <PresentationFormat>Předvádění na obrazovce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Rozcestník</vt:lpstr>
      <vt:lpstr>Ampérmetr</vt:lpstr>
      <vt:lpstr>Bočník</vt:lpstr>
      <vt:lpstr>Bočník</vt:lpstr>
      <vt:lpstr>Bočník</vt:lpstr>
      <vt:lpstr>Video</vt:lpstr>
      <vt:lpstr>Video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jaroslav.bernkopf</cp:lastModifiedBy>
  <cp:revision>561</cp:revision>
  <cp:lastPrinted>2013-11-19T07:44:30Z</cp:lastPrinted>
  <dcterms:created xsi:type="dcterms:W3CDTF">2011-08-12T09:23:29Z</dcterms:created>
  <dcterms:modified xsi:type="dcterms:W3CDTF">2016-09-09T05:44:50Z</dcterms:modified>
</cp:coreProperties>
</file>