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90" r:id="rId2"/>
    <p:sldId id="316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9" d="100"/>
          <a:sy n="129" d="100"/>
        </p:scale>
        <p:origin x="4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27. 5. 2014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27. 5. 2014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Měřicí soustavy</a:t>
            </a:r>
            <a:endParaRPr lang="cs-CZ" dirty="0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Měřicí soustavy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Měřicí soustavy</a:t>
            </a:r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ola.bernkopf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se-najizdarne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Měřicí soustavy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2060848"/>
            <a:ext cx="849694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Měřicí soustavy</a:t>
            </a:r>
            <a:endParaRPr lang="cs-CZ" sz="4400" b="1" dirty="0"/>
          </a:p>
          <a:p>
            <a:pPr algn="ctr"/>
            <a:r>
              <a:rPr lang="cs-CZ" sz="2800" b="1" dirty="0" smtClean="0"/>
              <a:t>Ing. Jaroslav Bernkopf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Měřicí soustavy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Rozcestník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Měřicí soustavy nastudujte z prezentací, které vidíte na </a:t>
            </a:r>
          </a:p>
          <a:p>
            <a:r>
              <a:rPr lang="cs-CZ" sz="3200" dirty="0" smtClean="0">
                <a:hlinkClick r:id="rId3"/>
              </a:rPr>
              <a:t>http://skola.bernkopf.cz</a:t>
            </a:r>
            <a:endParaRPr lang="cs-CZ" sz="3200" dirty="0" smtClean="0"/>
          </a:p>
          <a:p>
            <a:r>
              <a:rPr lang="cs-CZ" sz="3200" dirty="0" smtClean="0"/>
              <a:t>Předměty – Měření – Materiály – Prezentace</a:t>
            </a:r>
          </a:p>
          <a:p>
            <a:endParaRPr lang="cs-CZ" sz="3200" dirty="0"/>
          </a:p>
          <a:p>
            <a:r>
              <a:rPr lang="cs-CZ" sz="3200" dirty="0" smtClean="0"/>
              <a:t>Podrobnější informace jsou v</a:t>
            </a:r>
          </a:p>
          <a:p>
            <a:r>
              <a:rPr lang="cs-CZ" sz="3200" dirty="0">
                <a:hlinkClick r:id="rId4"/>
              </a:rPr>
              <a:t>http://www.sse-najizdarne.cz</a:t>
            </a:r>
            <a:r>
              <a:rPr lang="cs-CZ" sz="3200" dirty="0" smtClean="0">
                <a:hlinkClick r:id="rId4"/>
              </a:rPr>
              <a:t>/</a:t>
            </a:r>
            <a:endParaRPr lang="cs-CZ" sz="3200" dirty="0" smtClean="0"/>
          </a:p>
          <a:p>
            <a:r>
              <a:rPr lang="cs-CZ" sz="3200" dirty="0" smtClean="0"/>
              <a:t>Dokumenty – Učební texty – </a:t>
            </a:r>
            <a:r>
              <a:rPr lang="cs-CZ" sz="3200" smtClean="0"/>
              <a:t>Elektrická </a:t>
            </a:r>
            <a:r>
              <a:rPr lang="cs-CZ" sz="3200"/>
              <a:t>měření – </a:t>
            </a:r>
            <a:endParaRPr lang="cs-CZ" sz="3200" dirty="0" smtClean="0"/>
          </a:p>
          <a:p>
            <a:r>
              <a:rPr lang="cs-CZ" sz="3200" dirty="0" smtClean="0"/>
              <a:t>– </a:t>
            </a:r>
            <a:r>
              <a:rPr lang="cs-CZ" sz="3200" dirty="0" smtClean="0"/>
              <a:t>od strany 11</a:t>
            </a:r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4220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10639</TotalTime>
  <Words>59</Words>
  <Application>Microsoft Office PowerPoint</Application>
  <PresentationFormat>Předvádění na obrazovce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Rozcestník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551</cp:revision>
  <dcterms:created xsi:type="dcterms:W3CDTF">2011-08-12T09:23:29Z</dcterms:created>
  <dcterms:modified xsi:type="dcterms:W3CDTF">2014-05-27T07:23:47Z</dcterms:modified>
</cp:coreProperties>
</file>