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90" r:id="rId2"/>
    <p:sldId id="322" r:id="rId3"/>
    <p:sldId id="330" r:id="rId4"/>
    <p:sldId id="331" r:id="rId5"/>
    <p:sldId id="316" r:id="rId6"/>
    <p:sldId id="326" r:id="rId7"/>
    <p:sldId id="324" r:id="rId8"/>
    <p:sldId id="329" r:id="rId9"/>
    <p:sldId id="332" r:id="rId10"/>
    <p:sldId id="33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33" d="100"/>
          <a:sy n="133" d="100"/>
        </p:scale>
        <p:origin x="97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26.11.2024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Elektrická měření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Elektrická měření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m%C4%9B%C5%99ic%C3%AD+soustava+magnetoelektrick%C3%A1&amp;source=images&amp;cd=&amp;cad=rja&amp;docid=VbB77HoXI4R2zM&amp;tbnid=96XtsQRp-8fkuM:&amp;ved=0CAUQjRw&amp;url=http://www.georgeb.wz.cz/voltmetr.htm&amp;ei=54OKUoi1KYqMtQat1oCgCw&amp;psig=AFQjCNHu3DSKjPq_J1j13r_1UX_Xt-horg&amp;ust=138489573600429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depr%C3%A9z&amp;source=images&amp;cd=&amp;cad=rja&amp;docid=60Xx5y-AkTulGM&amp;tbnid=4Kdi3g8NN6i73M:&amp;ved=0CAUQjRw&amp;url=http://oldradio.tesla.hu/szetszedtem/288cb-teszter/sk.htm&amp;ei=XGeKUqC1A6q40QXiyoCwDA&amp;psig=AFQjCNGFwbszeQeYwIyKi9B6Y4Svn3FwiQ&amp;ust=138488840067039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060848"/>
            <a:ext cx="8496944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Měřicí soustava</a:t>
            </a:r>
          </a:p>
          <a:p>
            <a:pPr algn="ctr"/>
            <a:r>
              <a:rPr lang="cs-CZ" sz="4400" b="1" dirty="0"/>
              <a:t>magnetoelektrická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6" name="Obdélník 5"/>
          <p:cNvSpPr/>
          <p:nvPr/>
        </p:nvSpPr>
        <p:spPr>
          <a:xfrm>
            <a:off x="35496" y="828000"/>
            <a:ext cx="91085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/>
              <a:t>Magnetoelektrická soustava</a:t>
            </a:r>
          </a:p>
          <a:p>
            <a:endParaRPr lang="cs-CZ" sz="3000" dirty="0"/>
          </a:p>
          <a:p>
            <a:r>
              <a:rPr lang="cs-CZ" sz="3000" b="1" dirty="0"/>
              <a:t>Výhody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malá spotřeba – stačí málo proudu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přesná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lineární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r>
              <a:rPr lang="cs-CZ" sz="3000" b="1" dirty="0"/>
              <a:t>Nevýhody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citlivá na otřesy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citlivá na magnetické pole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neměří střídavý proud</a:t>
            </a:r>
          </a:p>
        </p:txBody>
      </p:sp>
    </p:spTree>
    <p:extLst>
      <p:ext uri="{BB962C8B-B14F-4D97-AF65-F5344CB8AC3E}">
        <p14:creationId xmlns:p14="http://schemas.microsoft.com/office/powerpoint/2010/main" val="19104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DC330F-4968-904B-E63D-9C60DEC4E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809368"/>
            <a:ext cx="7704856" cy="554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Tady je vidět hlavně magnet.</a:t>
            </a:r>
            <a:endParaRPr lang="cs-CZ" sz="3200" b="1" dirty="0"/>
          </a:p>
        </p:txBody>
      </p:sp>
      <p:pic>
        <p:nvPicPr>
          <p:cNvPr id="1033" name="Picture 9" descr="http://www.georgeb.wz.cz/technika/voltmetr/magnetoel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78" y="1478356"/>
            <a:ext cx="5913226" cy="443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5">
            <a:extLst>
              <a:ext uri="{FF2B5EF4-FFF2-40B4-BE49-F238E27FC236}">
                <a16:creationId xmlns:a16="http://schemas.microsoft.com/office/drawing/2014/main" id="{3657514F-4FE0-61CF-6CD2-040075008D9D}"/>
              </a:ext>
            </a:extLst>
          </p:cNvPr>
          <p:cNvSpPr/>
          <p:nvPr/>
        </p:nvSpPr>
        <p:spPr>
          <a:xfrm>
            <a:off x="323528" y="5911836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Možná</a:t>
            </a:r>
            <a:r>
              <a:rPr lang="en-US" sz="3200" dirty="0"/>
              <a:t> proto je to </a:t>
            </a:r>
            <a:r>
              <a:rPr lang="en-US" sz="3200" dirty="0" err="1"/>
              <a:t>soustava</a:t>
            </a:r>
            <a:r>
              <a:rPr lang="en-US" sz="3200" dirty="0"/>
              <a:t> </a:t>
            </a:r>
            <a:r>
              <a:rPr lang="en-US" sz="3200" b="1" u="sng" dirty="0" err="1"/>
              <a:t>magneto</a:t>
            </a:r>
            <a:r>
              <a:rPr lang="en-US" sz="3200" dirty="0" err="1"/>
              <a:t>elektrická</a:t>
            </a:r>
            <a:r>
              <a:rPr lang="cs-CZ" sz="3200" dirty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21789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Někdo se v tom hrabal.</a:t>
            </a:r>
            <a:endParaRPr lang="cs-CZ" sz="3200" b="1" dirty="0"/>
          </a:p>
        </p:txBody>
      </p:sp>
      <p:pic>
        <p:nvPicPr>
          <p:cNvPr id="1028" name="Picture 4" descr="http://oldradio.tesla.hu/szetszedtem/288cb-teszter/1280/024letorott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6048672" cy="3259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508104" y="821105"/>
            <a:ext cx="3096344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dirty="0"/>
              <a:t>Pružinka je vytržená.</a:t>
            </a:r>
            <a:endParaRPr lang="cs-CZ" sz="2800" b="1" dirty="0"/>
          </a:p>
        </p:txBody>
      </p:sp>
      <p:sp>
        <p:nvSpPr>
          <p:cNvPr id="10" name="Obdélník 9"/>
          <p:cNvSpPr/>
          <p:nvPr/>
        </p:nvSpPr>
        <p:spPr>
          <a:xfrm>
            <a:off x="5746237" y="1988840"/>
            <a:ext cx="3096344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dirty="0"/>
              <a:t>Chybí šroubek.</a:t>
            </a:r>
            <a:endParaRPr lang="cs-CZ" sz="2800" b="1" dirty="0"/>
          </a:p>
        </p:txBody>
      </p:sp>
      <p:sp>
        <p:nvSpPr>
          <p:cNvPr id="11" name="Obdélník 10"/>
          <p:cNvSpPr/>
          <p:nvPr/>
        </p:nvSpPr>
        <p:spPr>
          <a:xfrm>
            <a:off x="5748404" y="2869682"/>
            <a:ext cx="2856044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dirty="0"/>
              <a:t>Dostalo to ránu: jádro je hnuté a přilepené na magnet.</a:t>
            </a:r>
            <a:endParaRPr lang="cs-CZ" sz="2800" b="1" dirty="0"/>
          </a:p>
        </p:txBody>
      </p:sp>
      <p:sp>
        <p:nvSpPr>
          <p:cNvPr id="12" name="Obdélník 11"/>
          <p:cNvSpPr/>
          <p:nvPr/>
        </p:nvSpPr>
        <p:spPr>
          <a:xfrm>
            <a:off x="3761910" y="5257107"/>
            <a:ext cx="212423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dirty="0"/>
              <a:t>Cívka je poškozená.</a:t>
            </a:r>
            <a:endParaRPr lang="cs-CZ" sz="2800" b="1" dirty="0"/>
          </a:p>
        </p:txBody>
      </p:sp>
      <p:sp>
        <p:nvSpPr>
          <p:cNvPr id="13" name="Obdélník 12"/>
          <p:cNvSpPr/>
          <p:nvPr/>
        </p:nvSpPr>
        <p:spPr>
          <a:xfrm>
            <a:off x="107504" y="5013176"/>
            <a:ext cx="3096344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dirty="0"/>
              <a:t>Doraz je ohnutý.</a:t>
            </a:r>
            <a:endParaRPr lang="cs-CZ" sz="2800" b="1" dirty="0"/>
          </a:p>
        </p:txBody>
      </p:sp>
      <p:cxnSp>
        <p:nvCxnSpPr>
          <p:cNvPr id="14" name="Přímá spojnice se šipkou 13"/>
          <p:cNvCxnSpPr>
            <a:stCxn id="9" idx="1"/>
          </p:cNvCxnSpPr>
          <p:nvPr/>
        </p:nvCxnSpPr>
        <p:spPr>
          <a:xfrm flipH="1">
            <a:off x="4139952" y="1298159"/>
            <a:ext cx="1368152" cy="402649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10" idx="1"/>
          </p:cNvCxnSpPr>
          <p:nvPr/>
        </p:nvCxnSpPr>
        <p:spPr>
          <a:xfrm flipH="1">
            <a:off x="4620142" y="2250450"/>
            <a:ext cx="1126095" cy="746502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1" idx="1"/>
          </p:cNvCxnSpPr>
          <p:nvPr/>
        </p:nvCxnSpPr>
        <p:spPr>
          <a:xfrm flipH="1">
            <a:off x="3491880" y="3777623"/>
            <a:ext cx="2256524" cy="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2699792" y="3645024"/>
            <a:ext cx="2161914" cy="1612083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3" idx="0"/>
          </p:cNvCxnSpPr>
          <p:nvPr/>
        </p:nvCxnSpPr>
        <p:spPr>
          <a:xfrm flipV="1">
            <a:off x="1655676" y="2996952"/>
            <a:ext cx="612068" cy="2016224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8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4D50015-A021-0AA9-3AEA-A6AEBC72B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68185"/>
            <a:ext cx="6056630" cy="4361815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M</a:t>
            </a:r>
            <a:r>
              <a:rPr lang="cs-CZ" sz="3200" dirty="0" err="1"/>
              <a:t>agnet</a:t>
            </a:r>
            <a:r>
              <a:rPr lang="cs-CZ" sz="3200" dirty="0"/>
              <a:t> vytváří magnetické pole.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00192" y="1556792"/>
            <a:ext cx="2736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Do otočné cívky se pouští měřený proud.</a:t>
            </a:r>
            <a:endParaRPr lang="en-US" sz="2400" dirty="0"/>
          </a:p>
          <a:p>
            <a:endParaRPr lang="cs-CZ" sz="2400" dirty="0"/>
          </a:p>
          <a:p>
            <a:r>
              <a:rPr lang="cs-CZ" sz="2400" dirty="0"/>
              <a:t>Mezi magnetem a železným jádrem je homogenní magnetické pole.</a:t>
            </a:r>
          </a:p>
          <a:p>
            <a:endParaRPr lang="cs-CZ" sz="2400" dirty="0"/>
          </a:p>
        </p:txBody>
      </p:sp>
      <p:cxnSp>
        <p:nvCxnSpPr>
          <p:cNvPr id="11" name="Přímá spojnice se šipkou 10"/>
          <p:cNvCxnSpPr>
            <a:cxnSpLocks/>
          </p:cNvCxnSpPr>
          <p:nvPr/>
        </p:nvCxnSpPr>
        <p:spPr>
          <a:xfrm flipH="1">
            <a:off x="3203848" y="2420888"/>
            <a:ext cx="3096344" cy="1872208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0">
            <a:extLst>
              <a:ext uri="{FF2B5EF4-FFF2-40B4-BE49-F238E27FC236}">
                <a16:creationId xmlns:a16="http://schemas.microsoft.com/office/drawing/2014/main" id="{3B53D80B-1B61-DE3D-261D-E777476382A2}"/>
              </a:ext>
            </a:extLst>
          </p:cNvPr>
          <p:cNvCxnSpPr>
            <a:cxnSpLocks/>
          </p:cNvCxnSpPr>
          <p:nvPr/>
        </p:nvCxnSpPr>
        <p:spPr>
          <a:xfrm flipH="1">
            <a:off x="3356248" y="3697000"/>
            <a:ext cx="2943944" cy="748496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20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F84D036-6585-3B6D-DC88-30D5760DF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68185"/>
            <a:ext cx="6056630" cy="4361815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Na cívce je připevněná ručka.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64088" y="2818383"/>
            <a:ext cx="3960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Ručka se otáčí s cívkou.</a:t>
            </a:r>
          </a:p>
        </p:txBody>
      </p:sp>
      <p:cxnSp>
        <p:nvCxnSpPr>
          <p:cNvPr id="11" name="Přímá spojnice se šipkou 10"/>
          <p:cNvCxnSpPr>
            <a:cxnSpLocks/>
          </p:cNvCxnSpPr>
          <p:nvPr/>
        </p:nvCxnSpPr>
        <p:spPr>
          <a:xfrm flipH="1">
            <a:off x="2051720" y="1340768"/>
            <a:ext cx="2880320" cy="2016224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cxnSpLocks/>
          </p:cNvCxnSpPr>
          <p:nvPr/>
        </p:nvCxnSpPr>
        <p:spPr>
          <a:xfrm flipH="1">
            <a:off x="3275856" y="3356992"/>
            <a:ext cx="2088232" cy="936104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62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Pružinky přivádějí do cívky proud</a:t>
            </a:r>
            <a:r>
              <a:rPr lang="en-US" sz="2400" dirty="0"/>
              <a:t> </a:t>
            </a:r>
            <a:r>
              <a:rPr lang="cs-CZ" sz="2400" dirty="0"/>
              <a:t>a vracejí cívku</a:t>
            </a:r>
            <a:r>
              <a:rPr lang="en-US" sz="2400" dirty="0"/>
              <a:t> </a:t>
            </a:r>
            <a:r>
              <a:rPr lang="cs-CZ" sz="2400" dirty="0"/>
              <a:t>na začátek stupnice.</a:t>
            </a:r>
          </a:p>
          <a:p>
            <a:r>
              <a:rPr lang="cs-CZ" sz="2400" dirty="0"/>
              <a:t>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216724" y="1471425"/>
            <a:ext cx="28083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/>
          </a:p>
          <a:p>
            <a:r>
              <a:rPr lang="cs-CZ" sz="2400" dirty="0"/>
              <a:t>Proud v cívce vytvoří magnetické pole.</a:t>
            </a:r>
          </a:p>
          <a:p>
            <a:endParaRPr lang="cs-CZ" sz="2400" dirty="0"/>
          </a:p>
          <a:p>
            <a:r>
              <a:rPr lang="cs-CZ" sz="2400" dirty="0"/>
              <a:t>To se </a:t>
            </a:r>
            <a:r>
              <a:rPr lang="en-US" sz="2400" dirty="0" err="1"/>
              <a:t>strká</a:t>
            </a:r>
            <a:r>
              <a:rPr lang="cs-CZ" sz="2400" dirty="0"/>
              <a:t> s polem magnetu a cívka se pootočí.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46182-39ED-5A02-C763-B49CEEFBA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68185"/>
            <a:ext cx="6056630" cy="4361815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5076056" y="5724545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Jako rotor v motoru.</a:t>
            </a:r>
          </a:p>
        </p:txBody>
      </p:sp>
    </p:spTree>
    <p:extLst>
      <p:ext uri="{BB962C8B-B14F-4D97-AF65-F5344CB8AC3E}">
        <p14:creationId xmlns:p14="http://schemas.microsoft.com/office/powerpoint/2010/main" val="2441663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903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Čím větší proud, tím větší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6228184" y="908720"/>
            <a:ext cx="28083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magnetické pole cívky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síla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výchylka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Stupnice je lineární = všechny dílky jsou stejné.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F36BB8-C277-0B49-11CC-0276A0552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68185"/>
            <a:ext cx="6056630" cy="436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044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Měřicí soustava magnetoelektrická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35496" y="828000"/>
            <a:ext cx="9108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Stejnosměrný proud vychýlí cívku jedním směrem.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48291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6300192" y="1340768"/>
            <a:ext cx="2736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Střídavý proud cloumá cívkou sem a tam.</a:t>
            </a:r>
          </a:p>
          <a:p>
            <a:r>
              <a:rPr lang="cs-CZ" sz="2400" dirty="0"/>
              <a:t>Cívka vrčí, ale nepohne se.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07504" y="5991671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Hodí se na stejnosměrný</a:t>
            </a:r>
            <a:r>
              <a:rPr lang="en-US" sz="2400" dirty="0"/>
              <a:t> proud</a:t>
            </a:r>
            <a:r>
              <a:rPr lang="cs-CZ" sz="2400" dirty="0"/>
              <a:t>, nehodí se na střídavý.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07BB59-EC95-A464-313A-D0DAB1179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668185"/>
            <a:ext cx="6056630" cy="436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43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10632</TotalTime>
  <Words>280</Words>
  <Application>Microsoft Office PowerPoint</Application>
  <PresentationFormat>On-screen Show (4:3)</PresentationFormat>
  <Paragraphs>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Konstrukce</vt:lpstr>
      <vt:lpstr>Konstrukce</vt:lpstr>
      <vt:lpstr>Konstrukce</vt:lpstr>
      <vt:lpstr>Konstrukce</vt:lpstr>
      <vt:lpstr>Konstrukce</vt:lpstr>
      <vt:lpstr>Funkce</vt:lpstr>
      <vt:lpstr>Funkce</vt:lpstr>
      <vt:lpstr>Užití</vt:lpstr>
      <vt:lpstr>Vlastnosti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547</cp:revision>
  <dcterms:created xsi:type="dcterms:W3CDTF">2011-08-12T09:23:29Z</dcterms:created>
  <dcterms:modified xsi:type="dcterms:W3CDTF">2024-11-26T16:02:09Z</dcterms:modified>
</cp:coreProperties>
</file>