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318" r:id="rId2"/>
    <p:sldId id="291" r:id="rId3"/>
    <p:sldId id="320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48" autoAdjust="0"/>
    <p:restoredTop sz="94620" autoAdjust="0"/>
  </p:normalViewPr>
  <p:slideViewPr>
    <p:cSldViewPr>
      <p:cViewPr varScale="1">
        <p:scale>
          <a:sx n="125" d="100"/>
          <a:sy n="125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12. 9. 2014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12. 9. 2014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Chyby měření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Chyby měření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Chyby měření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Elektrická měření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transistor&amp;source=images&amp;cd=&amp;cad=rja&amp;docid=65Ot5K2OI_TJDM&amp;tbnid=dVCj0UsJMEWszM:&amp;ved=0CAUQjRw&amp;url=http://electric-indo.blogspot.com/2013/07/pengertian-dan-fungsi-transistor.html&amp;ei=mZp8Urq1GcWatQbT4YGwBw&amp;psig=AFQjCNGYCpMiCO2y7QnQNCpLQKdmzTDIAw&amp;ust=138398415126450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ernkopf.cz/skola/predmety/mereni/materialy/skripta/mereni_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Chyby měření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699200"/>
            <a:ext cx="8496944" cy="24929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cs-CZ" sz="4400" b="1" dirty="0"/>
              <a:t>Chyby měření</a:t>
            </a:r>
          </a:p>
          <a:p>
            <a:pPr algn="ctr">
              <a:defRPr/>
            </a:pPr>
            <a:endParaRPr lang="cs-CZ" sz="4400" b="1" dirty="0"/>
          </a:p>
          <a:p>
            <a:pPr algn="ctr">
              <a:defRPr/>
            </a:pPr>
            <a:r>
              <a:rPr lang="cs-CZ" sz="2400" b="1" dirty="0" smtClean="0"/>
              <a:t>Ing</a:t>
            </a:r>
            <a:r>
              <a:rPr lang="cs-CZ" sz="2400" b="1" dirty="0"/>
              <a:t>. Jaroslav Bernkopf</a:t>
            </a:r>
          </a:p>
          <a:p>
            <a:pPr algn="ctr">
              <a:defRPr/>
            </a:pP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226618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Chyby měření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3200" dirty="0" smtClean="0"/>
              <a:t>Chyby měření</a:t>
            </a:r>
            <a:endParaRPr lang="cs-CZ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Zdroje chyb</a:t>
            </a:r>
            <a:endParaRPr lang="cs-CZ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Absolutní </a:t>
            </a:r>
            <a:r>
              <a:rPr lang="cs-CZ" sz="3200" dirty="0"/>
              <a:t>chyba </a:t>
            </a:r>
            <a:r>
              <a:rPr lang="cs-CZ" sz="3200" dirty="0" smtClean="0"/>
              <a:t>měření</a:t>
            </a:r>
            <a:endParaRPr lang="cs-CZ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Relativní </a:t>
            </a:r>
            <a:r>
              <a:rPr lang="cs-CZ" sz="3200" dirty="0"/>
              <a:t>chyba </a:t>
            </a:r>
            <a:r>
              <a:rPr lang="cs-CZ" sz="3200" dirty="0" smtClean="0"/>
              <a:t>měření</a:t>
            </a:r>
            <a:endParaRPr lang="cs-CZ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Třída přesnosti</a:t>
            </a:r>
            <a:endParaRPr lang="cs-CZ" sz="3200" dirty="0"/>
          </a:p>
          <a:p>
            <a:pPr lvl="1"/>
            <a:endParaRPr lang="cs-CZ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0171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Chyby měření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Rozcestník</a:t>
            </a:r>
            <a:endParaRPr lang="cs-CZ" dirty="0"/>
          </a:p>
        </p:txBody>
      </p:sp>
      <p:sp>
        <p:nvSpPr>
          <p:cNvPr id="6" name="AutoShape 2" descr="data:image/jpeg;base64,/9j/4AAQSkZJRgABAQAAAQABAAD/2wCEAAkGBhQSEBUQEhASFRQWGBcXEhMYFhIVFhgVGBwXFhgXHxwYGyYeFxokGRcaIC8hIycqLSwtFR8xNTwqNSYsLCkBCQoKBQUFDQUFDSkYEhgpKSkpKSkpKSkpKSkpKSkpKSkpKSkpKSkpKSkpKSkpKSkpKSkpKSkpKSkpKSkpKSkpKf/AABEIAL0BCwMBIgACEQEDEQH/xAAcAAEBAAMBAQEBAAAAAAAAAAAABgQFBwMCAQj/xABQEAACAQMBBQQFBQoJCwUAAAABAgMABBEFBhIhMUEHE1FhFCIycYEzQlKRoRcjNUNigpKUs9MVJDRTcnN0orIIFjZEVGNkk7G00VWjwcTS/8QAFAEBAAAAAAAAAAAAAAAAAAAAAP/EABQRAQAAAAAAAAAAAAAAAAAAAAD/2gAMAwEAAhEDEQA/AO40pSgUpSgUpSgUpSgUpSgV8TTKil3YKqgszEgAKOJJJ4AAda+zXF9tto7iXZVJpHLSTS93K+AuUE0uB6oAAxGq+fxoN/ddv2mpIYx6TIoODKkQ7v3+swYj82rzR9YhuoUuLeQSROMqwz7iCDxBB4EHiMVp9j9Bt10m3txEhieCMyLgESF0UuzeJYkn41lbI7N2tlb91Zj70zF8940gZiACwJJHJRy4cKDd0pSgUpSgUpSgUpSgUpSgUpSgVrNo9o4bGA3NwxWMFQSFZjljgcBx51smPCuObcapJc7JRXEz78kncl2woyd/GcKAOnQUFH93fSv9ok/5Mv8A4q00bV47qCO5hJMcg3kJBUkcRyPEcq5PoG2l6lpAi7MySqsUSrLvD1wEUB/kT7Q48zzrrWkyl7eJ2h7lmjRmh/m2ZQSnIcVJI5DlQZdKUoFKUoFKUoFKUoFKUoFKUoFKUoPw1zvY/ZyO/wBnEtJchZO+ww5qwnlZWHmGAPny610Q1I9k34It/fN+3loI6DZjaK3t/wCDoLi0aAApHcEkSJHyABI3lwOHJivQ8BV12ebFLpdkLYNvuWLzPjAaQgDgOigAAe7PWqalApSlApSlApSlApSlApSlApSlB8vyNckk2envdk7a2to9+UrEQu8icFck8WIHLzrrb8jUt2Vfgaz/AKof9WoJLS9R2iggigXSrMrEiRqTMmSEUKCcT88CujbOXFw9rG95EkVwQe9jQhlU7zAYIZs+rg8zzrZUoFKUoFKUoFKUoFKUoFKV8SyhVLMwVVBLMSAABxJJPIAdaD7qd1nbm3gk9HTvLi5/2a3XvZR5tj1Yxx5uRWqF/casSLaR7bT8kG5GVuLnoRDn5KL/AHhGT0xxqn0TZ+Czj7q3hWNeZx7TH6TMfWdvNiTQaBZdXuOIS0sEP0967nHnhSkQ92Wr6Gxt04+/a1fE/wC6S0gH1CIn7araUEkuw0q8U1nUwfy3tpB9TQ1M9nFrqaaZDJbXFpLGTLiCeJ4yAJZAcSxMckkE8U4ZxVHqG1ct1I1ppYR2U7s96w3reA9Qv8/MB80cASN48xW82a0FbK1jtUZmWMH1mxvMWZnYnHAZZjw6UGlj7QBCwj1G1lsmJwJWIltWJ5ATpwU+TharI5AwDKQQQCCCCCDyII5ivyaFXUo6hlYYZSAQQeYIPAio642Ym08mfS/WiyTLprN96bqWhY/ISc/V9g55DAoLSlazZ7aKG9h76EngSsiMN2SOQe1G6nijg8x9WRxrZ0ClKUClKUClK87i4WNGkdlVFBZmYgKqjiSSeAAFB6VOavt3BDKbaJZLq5HO3t17x1/pnISIf0yK1aXNxq3GJ5LXTukoylzdDxTPGCE/S9phywDVRo2hwWkQht4UiQfNUcz4k82bzJJoJ9Tq9xxxZ2CEcjvXk49+CkQ+tq+v8zLlx9+1q+J/3S2kA+oRH/rVNfXqQxPNId1I1Z3bwVQWJ+oV5aTq0dzBHcwuGjkUMjeR6HwIOQR0IIoJ7/MeZQSms6mD+W1tKPqaGpzs8t9TTS7WS3ms5ozGCIJo5ImVcn1RLGSCfNkrfXu1E167Wul7uFO7PqDDegiPVYxynlHl6o4ZJzVFs/oiWdrFaxlikShVLYLHHU4AGc0Gig7QVjYRahbS2LscK8hV7Zj4LOnqfp7tViOCAQQQeII4gjxr4uLZZFKOiujDDKwDKR4EHgRUdNs9PppM2m5kt8ky6czEjHMtbs3ybde7PqnJxg4oLWla7QdeivIRPA2VOQwIw6OPaR1PFXB5g/8AQg1saBSlKBSlcp1Pb7VZNXudNsIbN+4AYd6HB3MR5JPegE70g6UHVqVzLQe0O/j1OLTdUtYI2nXehkhJI+djOXbIJQjoQcdDXTaBURfg6tdPagn+D7Zt26IP8puFwe4BH4pOBfxOF6Zra7c6zJBahIP5TcOtva+UkmRvnyRQz/mVstA0SO0to7WIepGuMnmx5s5/KZiWPmTQZ0cYUBVAAAwABgADgAB0FYWj6ylyjvHvYSWWFt4AHficxtjieGRw8vCs+ucbO7Wx2kE0QR5rmS9vu4tY+Mjnv34noiDq7cAAefKgvNU1WK2iaeeVY40GWdjgD/yTyAHE9Kku6udW9sS2mnn5mSl1dL+VjjBCfD2mHgDWXpeyUk0q3mpsssynegtl421t4YB+Vl8ZG+GMA1W0GPYafHBGsMMaxxoMIigBQPdWRSlApSlBH7UaTJbTHVrNCZFAF7br/rMC9cfz6DJU8yMrxyBVPpuox3EKTxOHjkUMjDqp4j3Hy6Vk1G7Pr6DqMun8oLgNdWQ5BGyPSYB5BmEgAHAO1BZUpXJZ+0DV5tTu7CxgsnFux+UEincyACT3oBOT0FB1qlc12Z7Q74amulapawxyyoXheEkqQA7cQXbIIRxnIwV5ccjpVAqHnT+F7poz+DrZ92QdLu5Q5Kn6UEZ59GYdQK2e3mqSRwJbW7YubtxbwN1TeBMk3DjhIwzZ8d2txo2kR2tvHbQruxxqFUdcDqfEk5JPUk0GYq4GBwHSsHRNaS6h7+INu78iesADmN2ibkTw3kOPLFZ9c12U2uS2sEgjja4u5Jrww2sZG+38ZmG8xPCKMdXbhwOM4oMX/KB2p7iwWzRvXuW9bxEKYLe7Lbo8xvVyrs32mHeJpl5cypYTPmRFbcBc8ArP7SxMcBgCPE44mux3fZINQkF3qs7vOQAIoSEgiQZIjXKl3wSSWJGSazrTsW0mP/Ugx8Xknb7N/H2UFlZ2aRRrFEioijCIoCqoHQAcq9q87eBURUUYVQFUeAAwB9VelApSlBGbS6c9lM2rWqEjh/CFuv46IfjlHLvoxx/KXI99bZXiSxpLGwZHUMjDkVYZBHwr2qO2VHoV7PpfKFgbqx8FjZsTQjphJDvAfRk8qCxpSlArhD6FcXe1GoR2189m4jDGVFLFlAtwUwGXhkg8/m13euf692NW11eS3puryKSXG8InjUcAq4HqE49UczQRcthPpGvWUl3cDUGucQpLJ3glhDMI8qpdgPlPPILgYPGu6VB7O9jdnaXK3ZkubiVOMbTurhT0YBVGSOmc458xmrygkHX0jXAOBSxt94eVxdEqD8IYz/zKr6ktisPdapP1N2IvhBDCo+1jVbQKiuzTSolW7uFiUSyXt4JJMesyrM4Vc+A8OVWtSnZ18hcf269/bvQVdKUoFKUoFKUoFSPaQO6gh1Ae1ZzxykgcTCx7mdfcY5CT/QFV1afbG073TruP6VvMB7yjY+2g29cE07Z+4u9odTS2v5LNlYszopYsN5RunDLjjx+Fdm2TvDLYWsrc5LeFz72jUn7TUlq/YpbT3Ut36XexyTMWcRvGo49B6mce80EhaWk2k7Q2wu5hfvdKsaTvviaIOxjBClyFGeHXhvYxxz3KobZjsgs7K5F3v3E8y+w87q+6cYyAqjJwcZOcdMVc0Ehbj0jXJWPFbG3SNARynuvvjsPPukQfn1X1JbAtvvqMx5tfzrn8mFY4VH9w1W0Corsp0qJLN50iQSyz3PeyAes+7PKqgnwAAwOXxJq1qU7MfwcP6+7/AO5moKulKUClKUClKUCpDtBXufRNRGAbW4j7xv8Ah7gi3mH99W/Mqvqe7QrUSaTeqRn+LzMPeiF1+1RQUNKw9GvO9toZv5yON/0lDf8AzWZQKn9T2Ht55Wmka53mxncurqNeAA4KkgUcB0FUFKCV+5rafSvP129/e0+5rafSvP129/e1VUoOYbHbBW7yX6O10DHeyKu7dXSeoY4XUndkG83rH1jkmqX7mtp9K8/Xb397Xno57nWr2EnhcQ291GOmUBtpfj6sZ/OquoJX7mtp9K8/Xb397Xl2YW4jtJo1zupeXirkljhZnAyTxY4HM8TVfUp2dfIXH9uvf270FXSlKBSlKBSlKBWu2kmCWdw55LDKx9wRjWxqW7TLkjTJokx3lxuW0Q8WuGEWP0WY/CgzdhYyul2SnmLW3z7+7SvHUNhLaaVpna63nOW3bq7Rc8uCrIAo8gK3ttAERY1GFUBVHkBgfYK9aCV+5rafSvP129/e0PZrafSvP129/e1VUoOX7D7C20ovFdroGK+uYxu3V0nqgqy53ZBlt1hljxPWqb7mtp9K8/Xb397Xxs63c6rqFscAS9xdxDxDp3Ep/ThH6VVtBK/c1tPpXn67e/va8+yuILpiIM4Wa6AySTgXEw4k8SfM1XVKdmP4OH9fd/8AczUFXSlKBSlKBSlKBWk23k3dMvW8La4P/tvW7qT7TpCdPNspw93LDap75XUN9UYc/Cg3Gy0JSxtUPNYIVPvEaitpX4i4AA5Dl7q/aBSlKBSlKCQ29UwNbaooP8Vci4AzxtJsJKcDnuHck/MNVqOCAQQQeII4gjxr5uLdZEaN1DKwKspGQVIwQR1BBxUjsldtZzHR52J3QW0+VvxtsPxeeskXskdV3TjFBZVy7ZiO9txc3dqTcRG9vBPZMQGwJnHeQN0fHNG4Nxxg11GtDsdpElvFMkoAL3V1KuCD6kkrOh4eKkHFBlaBtJBeRd7A+QDuyIQVkjcc0dTxRh4H4ZHGsXZbbS31Az+jtvCCXu2PD1uAIdcfMJ3gD13Ca5P27bRQQ3HdWpKXjoVvJY3K5hZcCKQLwkYgg8eKgDxGJPsR2p9E1RI2bEVz95fwDk5ib37/AKvukNB/UVKUoFKUoFR2oN6Zq8NuOMVgPSJ+RBuZFKW6e9ULyfFa2+1e0gs4N5V7yeQ93awD2pZm9lfJRzZugB8q/NkdnzaW+7I/eTys011L9Od+LEeCjgqjwUUG7pSlApSlBH7bn0We11UcEhYwXZ/4WcqN89SI5Qje4tVeDXle2aSxvDIoZHUo6nkVYYI+INS2x1+1tIdIuWJkiXNnK34+1HBTnrJH7DDyB45JoK+uV7GC9tbU3dvvXVu09131lw7xN2eVS8B6nAyY25nODk11StBsRpEltZiGUAP3tw2AQRuyTSyLxHirA/GgztC1+G8iE1vIHXOGHJkYc0ZTxRh4GtjUxrux5aU3tjILa8x6zYzDOBySZB7Y6Bx6y9M4Ar02e2wE0htLmI214oy0DHIdf5yJ+Usfu4jByOFBR0pSgUpSgVHyt6ZrKqOMOnoWc9DdzruqvgdyHebyMorZ7XbSeixKsa95czN3dpB1eU9T4RqPWZuQA8xXrsps+LO2ERfvJWLSXEp5yzud6SQ+88B4AAdKDcUpSgUpSgUpSgVqdpdnEvIe7csjqweCZOEkUq+zIp8R4dRkVtqUEnoW1bpKthqIWK65QygYgulHDejPJZOW9GeIzwyDwrKwtY0WG6iMFxEskbc1bx6EEcVYdCCCKmhp2o2P8ncX9uOUE7iO6QeCTEbso8pADyGaDe3+ylnOS01lbSMebPDEzH4lc1obzsf0uTJ9CWNujxvLGVPQjdbGR5iveHtLtAwS672ykPzLqNohw8JOMbDzDVv7PWoJhmK4hkHikiOP7pNBLRa9caYwi1FjNakhYtRC8UzwVblR7J6d6PVPDOCTVpFKGUMpBUgFSCCCDxBBHMYrwu7iIIRI8e4QQwYrukHgQc8CMVzns827srbS7eGS4UygygQRhppflZSo3IwSOBGM44EUHT6020m1UVmqht55pDiC2jG9NK3gq+Hix4DrWnOsajeera2voUR53N0AZsfkW6ngf6xgPKtps/shDas02XmuH+VupTvyt+SDyRPBFAHAeFBh7N7OSmY6jflWumBWKJTmO1iP4tD85z8+TryHDnU0pQKUpQKUpQK020+zSXkQG+0U0bb9tcJ7cUg5MPEHkVPBhw8CNzSgltA2tbvRYX6rDefMI+RuVH4yFjzPUofWGfqqawNa0KC7iMNxEsiHiM5BVhyZWHFGHiCDU4tpqVjwhYajbjlHK4ju0HgJSNybH5e63TNBZVqtodmob2MRzKcqd6KVSUlifo6OOKMDj3445rU2/aXZ7wjuGls5D+Luo2g+pz97YeYY1v7TWIJRmK4hkHikiOP7pNBLwbRz6cwg1Mh4CQsOpAYXjwCXCj5J88N8eqc9DmrNHBAIIIPEEcQR41i6hPD3bLK0W4QQwcpukHmDvcCPfXPtgdv7K30qzhe4DzCIDuIleeXOT6u5GCVPvxQdMrR7S7WR2gVN1pbiThb2sfGWRvd81B1c8AAfdWqbU9SvPVt7cWEJ/wBYuQr3GPyIFJVD/WN8K22z2yUNoWkXfknk+WuZW35pPIseS8BhVwBjlQYmzOzciytf3rK95IN0BeMdvFz7mPP95ubH7aalKBSlKBSlKBSlKBSlKBSlKD4liDAqygg8wQCD8DWiuez/AE6Ti+nWhJ5kQxqT8VANUFKCai7NdMU5GnWvxjVvsbNYHZDbKukwFUVSTNkgAE4mlAzjnwAHwqzNcy0DaY6fsyl4sYkMZfCFioO/dPHzAOPazy6UHTqVy6y7SNXmjSaPQC0cih0YTjDKwyDxHUGr/Z2+mmto5bm39Hmbe34d7e3cMwHHrlQD8aDZUpSgUpSgUpSgUpSgUpSg+JoFdSrKGU81IBB+BrQ3PZ7p0nFtOtM9SIY1P90CqGlBMx9m2mpxGnWvxiVv8Waxuya3VdHtCqqC0YLEAAk5PE45mq1+RqF2K16Ky2dtrqdiI44QTgZJJYgKB1YkgD30F5SuR/db1NojfRaIxsgC2+XbfKDm/AezjjkKQOPHrXQtkNq4tRtEu4chWyGQ43kce0px15HzBB60G6pSlApSlApSlApSlApSlApSlApSlB+GuL6p/oWf6X/3TXaandrNjUvNOk0+Mrbo5UgpGpVd2RZThAVHEg9fnZoOf7K7P661jbNBq1skJhiMUZhjJWMqCqkmEkkDAzk8q6to8Uq28S3EiyTBFEsigAM4HrMAAMAnyFc6teyO+jRY49ortUQBUURsAqgYAA7/AIACr3ZnSZLa1SCa6e5kXe3p3BDNliwyCzcgQOfSg2lKUoFKUoFKUoFKUoFKUoFKUoPl+Rrg22SMdkLDdzgPEZMfRxOBny3iv2V3utde7PW8tq1k8Kejsu53SgKoXmMBcbuDggjkQDQeWkXcI0+KUFRALdGzw3REEB+oKPsrz2S1i0ubcSWJTuQxXCRmIBgASN0qMHBHSoFuwhgpt01i8WzJybXmMZyRwcJz67ldH2f0GKyt0tYF3Y4xgZOSSeJYnqxJJPvoNjSlKBSlKBSlKBSlKBSlKBWFrGsw2sLXFxII4lxvOckDeIUcgTzIHxrNqE7cPwHc++H9tHQV2j6zDdQrcW8qyRtndcZxwJB58RxHWvP/ADht/SvQu9HpG53ndYbO59LOMfbXMOzOY6Zepp7k+jX8EVzaEnIExjUyx58Tg/op1atgf9MB/YqCy17bqyspBFdXSROyh1UhySpJXPqqeqn6q+dG2/sLt+6t72F3PJMlWPuDAFvhURtVapJtbYJIiuhtZMqyhlOBdkZBGDxFYfbto1pb2sM8EUUF2Jl7kxKschADFuCYJAIU56HHjxDpe0G1trYhDdzrEJN7cyHOd3GfZB5bw+utrDMrqHVgysAVYHIIPEEHqCK5H2y2XpE2jQTAjvZ+7lA4Eb5t1fHgeJredkuqyRrPo1y38YsW3UP07c8Y3GegBA8lZKCx0raK3uXmjgmV3gfu5lAYbj5YbpyB1U8vCtlXLux/+X61/bG/x3FdRoFKUoFKUoFKUoFec86ojOxwqgsx8ABkn6q9K1+0P8juP6mX/A1BPjtd0r/1CL9GX/8AFU2marDcRiWCaOWM8nRgy56jI6+Vc57GNAtptFhea1gkYtMCzxRuSBIw4llOeFYPZWqR63qcFmc2QCkBTlBJkDAPhkygeSjwoOiaRtnZ3Uz28FykkseTJGN4EBTuk8QM4YgcPEVk67tDBZxd9cyrFHvBd4hiN45IHqgnofqr+fNFgktnuNbgDFrS/kS4QH27aQ4b4gnH5+fm1f8AbvepNokc0bBkklhdGHIqySEH6jQdH1fW4bWE3FxII4lxlyGIG8QByBPEkVoIe1jS2YKNQhyfHfUfWygD4mtX22/gGb3wftErOh2X09tLja5tbZY/R0MshjjQqNwEvvgZVuuQc0FhDMrqHVgysAVYEEEHiCCOBGK+65l/k+TyNpTByxRZ5Fhz9DdjYgeW+z/Emum0ClKUClKUClKUClKUCoPtw/AVz74f20dXlanarZuO/tHs5mdY5N3eKFQ3qsrjBZSOajpQRu1GzD3Wh2ssGRdWsMFxasPa3kjQlR7wOA+kq1O7HbSpf7Rw3aYy9h98UfMkGQ6/BgceIIPWuxafZLDDHCpJWNFRScE4QBRnA54FS2g9l1pZ376hAZhI/eZj3k7pe8OSFUICB4DPCgje0HQY73aeytZi4R7Vt4o263q+lOMHpxUVXaJ2P6dbTLcCF5ZEIKNLI0m6RyIHBcg8QSDjpW2vNjYZNSh1Nml76GNo0UFe7Kt3gJI3d4n743IjkK39By7te/CGif2wf47evftNtmsbq216FSe5IhvVHz7ZzgHzIJxx6lPo1WbR7Gw3s1rPK0oa1k72IIVALZRsNlTkZQcsda2upack8MkEq70cisjjxVhg+4+dBzPsXuFkvNYkRgyPd7yMOTKzTkEeRBzXVal9h+z230tZVt3mYSlS/eMjY3N4DG6i/SNVFApSlApSlApSlArX7Q/yO4/qZf8AA1bCvG8tRJG8TZ3XVlOOeGBBx54NBxTsu7KrO+0yK5nNxvM0gZVlKoQrso4Y8BXW9nNlbawi7m1hWNSctxLMx8WZiSfr4dK+dk9mItPtUtIWkaNCxBcqW9YljkqoHM+Fbig5T2OWaTRarDIoZHu5UdTyKsCCPiDUBtjdPaadcaFO2WtbmOS1Y85LVxIRj3FgT4b5Hza7vsrsdDYd/wBy0rd/KZX3ypwx5gbqjA9+a122/ZhaapJHLcGZHjUoGiZFLKTkBt5GyAckcvaNBre238Aze+D9olYGh9ienyW8EsguH3o43ZDM27llBPBcEDj0NXG1Oy8V/aNZzNIsbbmShUP6jBhxZSOY8K2NjaCKJIlyVRVRScZwoCjOOuBQfOm6bHbxJBDGscaDCIowAP8AzniT1JJrJpSgUpSg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9050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r>
              <a:rPr lang="cs-CZ" sz="3200" dirty="0" smtClean="0"/>
              <a:t>Látku dle osnovy se naučte z </a:t>
            </a:r>
          </a:p>
          <a:p>
            <a:endParaRPr lang="cs-CZ" sz="3600" dirty="0"/>
          </a:p>
          <a:p>
            <a:r>
              <a:rPr lang="cs-CZ" dirty="0">
                <a:hlinkClick r:id="rId4"/>
              </a:rPr>
              <a:t>http://www.bernkopf.cz/skola/predmety/mereni/materialy/skripta/mereni_2.pdf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3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10592</TotalTime>
  <Words>48</Words>
  <Application>Microsoft Office PowerPoint</Application>
  <PresentationFormat>Předvádění na obrazovce (4:3)</PresentationFormat>
  <Paragraphs>28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0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Osnova</vt:lpstr>
      <vt:lpstr>Rozcestník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558</cp:revision>
  <cp:lastPrinted>2013-11-19T07:44:30Z</cp:lastPrinted>
  <dcterms:created xsi:type="dcterms:W3CDTF">2011-08-12T09:23:29Z</dcterms:created>
  <dcterms:modified xsi:type="dcterms:W3CDTF">2014-09-12T07:39:29Z</dcterms:modified>
</cp:coreProperties>
</file>