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256" r:id="rId5"/>
    <p:sldId id="355" r:id="rId6"/>
    <p:sldId id="258" r:id="rId7"/>
    <p:sldId id="275" r:id="rId8"/>
    <p:sldId id="276" r:id="rId9"/>
    <p:sldId id="288" r:id="rId10"/>
    <p:sldId id="374" r:id="rId11"/>
    <p:sldId id="375" r:id="rId12"/>
    <p:sldId id="376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94638" autoAdjust="0"/>
  </p:normalViewPr>
  <p:slideViewPr>
    <p:cSldViewPr snapToGrid="0">
      <p:cViewPr>
        <p:scale>
          <a:sx n="80" d="100"/>
          <a:sy n="80" d="100"/>
        </p:scale>
        <p:origin x="-936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9C0525-F380-405C-BF90-E538077C2E94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75EAE7-5F02-49D5-880D-ABE89DA53BBC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90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415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854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6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729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86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3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543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971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677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9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16.11.2011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71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Datasheet Microchip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Mikrořadiče PIC16CXX a vývojový kit PICSTART (BEN – technická literatura, Praha 2001 3. dotisk 4. vydání)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Komunikace mikrokontroléru s okolím  1 (</a:t>
            </a:r>
            <a:r>
              <a:rPr lang="cs-CZ" sz="1400"/>
              <a:t>(BEN – technická literatura, </a:t>
            </a:r>
            <a:r>
              <a:rPr lang="cs-CZ" sz="1400" smtClean="0"/>
              <a:t>Praha 2002)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6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922338" y="2054225"/>
            <a:ext cx="74898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Rozsah </a:t>
            </a:r>
            <a:r>
              <a:rPr lang="cs-CZ"/>
              <a:t>napájecího napětí: 2V – 5V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Odběr </a:t>
            </a:r>
            <a:r>
              <a:rPr lang="cs-CZ"/>
              <a:t>proudu: 480uA při 5V/4MHz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RISC </a:t>
            </a:r>
            <a:r>
              <a:rPr lang="cs-CZ"/>
              <a:t>architektura </a:t>
            </a:r>
            <a:r>
              <a:rPr lang="cs-CZ" smtClean="0"/>
              <a:t>(35 instrukcí)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Paměť programu: 4kB FLASH 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Paměť </a:t>
            </a:r>
            <a:r>
              <a:rPr lang="cs-CZ"/>
              <a:t>dat: 256 byte SRAM, 256 byte EEPROM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Počet </a:t>
            </a:r>
            <a:r>
              <a:rPr lang="cs-CZ"/>
              <a:t>I/O linek: 24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10-bit</a:t>
            </a:r>
            <a:r>
              <a:rPr lang="cs-CZ"/>
              <a:t>. A/D převodník, 3 čítače/časovače, 2 analogové komparátory, hardwarově řízené sériový a paralelní port, Watchdog Timer aj.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Externí </a:t>
            </a:r>
            <a:r>
              <a:rPr lang="cs-CZ"/>
              <a:t>oscilátor do 20MHz nebo interní 8MHz (kalibrován při výrobě)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mtClean="0"/>
              <a:t>Pouzdro </a:t>
            </a:r>
            <a:r>
              <a:rPr lang="cs-CZ"/>
              <a:t>28 pinů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PIC16F833 </a:t>
            </a:r>
            <a:br>
              <a:rPr lang="cs-CZ">
                <a:solidFill>
                  <a:srgbClr val="0000FF"/>
                </a:solidFill>
              </a:rPr>
            </a:br>
            <a:r>
              <a:rPr lang="cs-CZ">
                <a:solidFill>
                  <a:srgbClr val="0000FF"/>
                </a:solidFill>
              </a:rPr>
              <a:t>základní charakteristika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212850"/>
            <a:ext cx="7048500" cy="541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5778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PIC16F833 - blokové </a:t>
            </a:r>
            <a:r>
              <a:rPr lang="cs-CZ" smtClean="0">
                <a:solidFill>
                  <a:srgbClr val="0000FF"/>
                </a:solidFill>
              </a:rPr>
              <a:t>schéma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4789"/>
            <a:ext cx="8229600" cy="52322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 Druhy pamětí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6567" y="1408813"/>
            <a:ext cx="8147050" cy="500386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Mikrořadiče firmy Microchip používají Harvardskou </a:t>
            </a:r>
            <a:r>
              <a:rPr lang="cs-CZ" sz="1600" smtClean="0"/>
              <a:t>architekturu - </a:t>
            </a:r>
            <a:r>
              <a:rPr lang="cs-CZ" sz="1600" smtClean="0"/>
              <a:t>oddělené paměti pro program a data (samostatné sběrnice</a:t>
            </a:r>
            <a:r>
              <a:rPr lang="cs-CZ" sz="1600" smtClean="0"/>
              <a:t>).</a:t>
            </a: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Paměť programu bývá typu OTP nebo FLASH. U typových řad </a:t>
            </a:r>
            <a:r>
              <a:rPr lang="cs-CZ" sz="1600" smtClean="0"/>
              <a:t>10Fxx, 12Fxx </a:t>
            </a:r>
            <a:r>
              <a:rPr lang="cs-CZ" sz="1600" smtClean="0"/>
              <a:t>a </a:t>
            </a:r>
            <a:r>
              <a:rPr lang="cs-CZ" sz="1600" smtClean="0"/>
              <a:t>16Fxx </a:t>
            </a:r>
            <a:r>
              <a:rPr lang="cs-CZ" sz="1600" smtClean="0"/>
              <a:t>není přímo přístupná uživateli, u vyšších typových řad je umožněn zápis i do programové paměti.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Paměť dat  je typu RAM, je možná přímá </a:t>
            </a:r>
            <a:r>
              <a:rPr lang="cs-CZ" sz="1600" smtClean="0"/>
              <a:t>i </a:t>
            </a:r>
            <a:r>
              <a:rPr lang="cs-CZ" sz="1600" smtClean="0"/>
              <a:t>nepřímá adresace. U nižších řad mikrořadičů (10Fxx, 12Fxx, 16Fxx) je z technologických důvodů paměť dat rozdělena do bloků, zvaných banky. Banky jsou softwarově volitelné a jsou tedy libovolně přístupné i při běhu programu.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Většina typů </a:t>
            </a:r>
            <a:r>
              <a:rPr lang="cs-CZ" sz="1600" smtClean="0"/>
              <a:t>mikrořadičů firmy Microchip </a:t>
            </a:r>
            <a:r>
              <a:rPr lang="cs-CZ" sz="1600" smtClean="0"/>
              <a:t>disponuje </a:t>
            </a:r>
            <a:r>
              <a:rPr lang="cs-CZ" sz="1600" smtClean="0"/>
              <a:t>i pamětí typu EEPROM. Vyžaduje speciální způsob zápisu, využívá se pro zápis konstant - např. pro uložení programových předvoleb v televizních přijímačích, pro periodické ukládání výsledků měření dat (teplota) apod.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Mikrořadič PIC16F883 patří do skupiny 8-bitových mikrořadičů. Všechny paměťové buňky i vnitřní registry mikrořadiče mají tedy šířku 8 bitů.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Všem paměťovým buňkám se v terminologii mikrořadičů říká souhrnně </a:t>
            </a:r>
            <a:r>
              <a:rPr lang="cs-CZ" sz="1600" b="1" smtClean="0"/>
              <a:t>registry</a:t>
            </a:r>
            <a:r>
              <a:rPr lang="cs-CZ" sz="1600"/>
              <a:t>.</a:t>
            </a: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PIC16F883 - paměť programu</a:t>
            </a:r>
            <a:endParaRPr lang="cs-CZ"/>
          </a:p>
        </p:txBody>
      </p:sp>
      <p:pic>
        <p:nvPicPr>
          <p:cNvPr id="47107" name="Picture 6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9137" y="1387475"/>
            <a:ext cx="4591050" cy="5238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7653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PIC16F883 - datová paměť, banky</a:t>
            </a:r>
            <a:endParaRPr lang="cs-CZ"/>
          </a:p>
        </p:txBody>
      </p:sp>
      <p:pic>
        <p:nvPicPr>
          <p:cNvPr id="48131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4376" y="1295400"/>
            <a:ext cx="6800850" cy="5562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01019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PIC16F883</a:t>
            </a:r>
            <a:br>
              <a:rPr lang="cs-CZ" sz="2800" smtClean="0">
                <a:solidFill>
                  <a:srgbClr val="0000FF"/>
                </a:solidFill>
              </a:rPr>
            </a:br>
            <a:r>
              <a:rPr lang="cs-CZ" sz="2800" smtClean="0">
                <a:solidFill>
                  <a:srgbClr val="0000FF"/>
                </a:solidFill>
              </a:rPr>
              <a:t>Výběr některých důležitých SFR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413163"/>
            <a:ext cx="8229600" cy="50939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1600" b="1" smtClean="0"/>
              <a:t>Registry speciálních funkcí (dále jen SFR) poskytují důležité informace o stavu mikroprocesoru a jeho periferních obvodů, a zároveň nám dávají možnost ovlivňovat jeho další činnost: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STATUS     Informace o výsledku aritmetických a logických operací, nastavení bank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OPTION     Nastavení časovače, předděličky, Pull-up rezistorů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INTCON     Práce se systémem přerušeni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PCL            Čítač programu (ukazovátko do paměti programu)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PORTA, B, C, D, E          Obousměrné víceúčelové porty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1600" smtClean="0"/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TRISA, B, C, D, E            Nastavení </a:t>
            </a:r>
            <a:r>
              <a:rPr lang="cs-CZ" sz="1600" smtClean="0"/>
              <a:t>směru toku </a:t>
            </a:r>
            <a:r>
              <a:rPr lang="cs-CZ" sz="1600" smtClean="0"/>
              <a:t>dat portů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1600" smtClean="0"/>
              <a:t>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TMR0, 1, 2                       Programovatelné čítače/časovače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W  	    </a:t>
            </a:r>
            <a:r>
              <a:rPr lang="cs-CZ" sz="1600"/>
              <a:t> </a:t>
            </a:r>
            <a:r>
              <a:rPr lang="cs-CZ" sz="1600" smtClean="0"/>
              <a:t>    </a:t>
            </a:r>
            <a:r>
              <a:rPr lang="cs-CZ" sz="1600" smtClean="0"/>
              <a:t>Pracovní </a:t>
            </a:r>
            <a:r>
              <a:rPr lang="cs-CZ" sz="1600" smtClean="0"/>
              <a:t>registr. Není přímo dostupný adresou.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1600" smtClean="0"/>
              <a:t>                    </a:t>
            </a:r>
            <a:r>
              <a:rPr lang="cs-CZ" sz="1600" smtClean="0"/>
              <a:t>     Podílí </a:t>
            </a:r>
            <a:r>
              <a:rPr lang="cs-CZ" sz="1600" smtClean="0"/>
              <a:t>se na aritmetických/logických operacích a na přesunech dat.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7421"/>
          </a:xfrm>
        </p:spPr>
        <p:txBody>
          <a:bodyPr/>
          <a:lstStyle/>
          <a:p>
            <a:r>
              <a:rPr lang="cs-CZ" sz="2000" smtClean="0"/>
              <a:t>Jaké druhy pamětí najdeme v mikrořadiči PIC16F883?</a:t>
            </a:r>
          </a:p>
          <a:p>
            <a:r>
              <a:rPr lang="cs-CZ" sz="2000" smtClean="0"/>
              <a:t>Co jsou to „porty“?</a:t>
            </a:r>
          </a:p>
          <a:p>
            <a:r>
              <a:rPr lang="cs-CZ" sz="2000" smtClean="0"/>
              <a:t>Co u mikrořadičů označujeme pojmem „registr“?</a:t>
            </a:r>
          </a:p>
          <a:p>
            <a:r>
              <a:rPr lang="cs-CZ" sz="2000" smtClean="0"/>
              <a:t>Lze měnit směr toku dat porty nebo je pevně dán typem portu?</a:t>
            </a:r>
          </a:p>
          <a:p>
            <a:endParaRPr lang="cs-CZ" sz="2000" smtClean="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6348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7421"/>
          </a:xfrm>
        </p:spPr>
        <p:txBody>
          <a:bodyPr/>
          <a:lstStyle/>
          <a:p>
            <a:r>
              <a:rPr lang="cs-CZ" sz="2000" smtClean="0"/>
              <a:t>Jakého typu je paměť programu?</a:t>
            </a:r>
          </a:p>
          <a:p>
            <a:r>
              <a:rPr lang="cs-CZ" sz="2000" smtClean="0"/>
              <a:t>Jakého typu je datová paměť?</a:t>
            </a:r>
          </a:p>
          <a:p>
            <a:r>
              <a:rPr lang="cs-CZ" sz="2000" smtClean="0"/>
              <a:t>Jaké je využití paměti EEPROM v mikrořadiči? Jaké jsou její výhody a nevýhody?</a:t>
            </a:r>
          </a:p>
          <a:p>
            <a:r>
              <a:rPr lang="cs-CZ" sz="2000" smtClean="0"/>
              <a:t>Která paměť mikrořadiče je rozdělena na „banky“?</a:t>
            </a:r>
          </a:p>
          <a:p>
            <a:endParaRPr lang="cs-CZ" sz="2000" smtClean="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0329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6330</TotalTime>
  <Words>506</Words>
  <Application>Microsoft Office PowerPoint</Application>
  <PresentationFormat>Předvádění na obrazovce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PIC16F833  základní charakteristika</vt:lpstr>
      <vt:lpstr>PIC16F833 - blokové schéma</vt:lpstr>
      <vt:lpstr> Druhy pamětí</vt:lpstr>
      <vt:lpstr>PIC16F883 - paměť programu</vt:lpstr>
      <vt:lpstr>PIC16F883 - datová paměť, banky</vt:lpstr>
      <vt:lpstr>PIC16F883 Výběr některých důležitých SFR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Vlastimil Vlček</cp:lastModifiedBy>
  <cp:revision>252</cp:revision>
  <cp:lastPrinted>2011-10-27T08:21:50Z</cp:lastPrinted>
  <dcterms:created xsi:type="dcterms:W3CDTF">2005-11-21T13:24:02Z</dcterms:created>
  <dcterms:modified xsi:type="dcterms:W3CDTF">2011-11-16T07:58:49Z</dcterms:modified>
</cp:coreProperties>
</file>