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354" r:id="rId5"/>
    <p:sldId id="389" r:id="rId6"/>
    <p:sldId id="388" r:id="rId7"/>
    <p:sldId id="390" r:id="rId8"/>
    <p:sldId id="391" r:id="rId9"/>
    <p:sldId id="392" r:id="rId10"/>
    <p:sldId id="376" r:id="rId11"/>
    <p:sldId id="382" r:id="rId12"/>
    <p:sldId id="387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Getting</a:t>
            </a:r>
            <a:r>
              <a:rPr lang="cs-CZ" sz="1400" dirty="0" smtClean="0"/>
              <a:t> </a:t>
            </a:r>
            <a:r>
              <a:rPr lang="cs-CZ" sz="1400" dirty="0" err="1" smtClean="0"/>
              <a:t>Started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</a:t>
            </a:r>
            <a:r>
              <a:rPr lang="cs-CZ" sz="1400" dirty="0" err="1" smtClean="0"/>
              <a:t>PICmicro</a:t>
            </a:r>
            <a:r>
              <a:rPr lang="cs-CZ" sz="1400" dirty="0"/>
              <a:t> </a:t>
            </a:r>
            <a:r>
              <a:rPr lang="cs-CZ" sz="1400" dirty="0" err="1" smtClean="0"/>
              <a:t>MCUs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MPLAB IDE User</a:t>
            </a:r>
            <a:r>
              <a:rPr lang="en-US" sz="1400" dirty="0" smtClean="0"/>
              <a:t>’</a:t>
            </a:r>
            <a:r>
              <a:rPr lang="cs-CZ" sz="1400" dirty="0" smtClean="0"/>
              <a:t>s </a:t>
            </a:r>
            <a:r>
              <a:rPr lang="cs-CZ" sz="1400" dirty="0" err="1" smtClean="0"/>
              <a:t>Guide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Quick</a:t>
            </a:r>
            <a:r>
              <a:rPr lang="cs-CZ" sz="1400" dirty="0" smtClean="0"/>
              <a:t> </a:t>
            </a:r>
            <a:r>
              <a:rPr lang="cs-CZ" sz="1400" dirty="0" err="1" smtClean="0"/>
              <a:t>Guide</a:t>
            </a:r>
            <a:r>
              <a:rPr lang="cs-CZ" sz="1400" dirty="0" smtClean="0"/>
              <a:t> to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</a:t>
            </a:r>
            <a:r>
              <a:rPr lang="cs-CZ" sz="1400" dirty="0" err="1" smtClean="0"/>
              <a:t>Development</a:t>
            </a:r>
            <a:r>
              <a:rPr lang="cs-CZ" sz="1400" dirty="0" smtClean="0"/>
              <a:t> </a:t>
            </a:r>
            <a:r>
              <a:rPr lang="cs-CZ" sz="1400" dirty="0" err="1" smtClean="0"/>
              <a:t>Tools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MPLAB-IDE, ICD-2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7793" y="1718810"/>
            <a:ext cx="823591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Softwarové simulátory (MP-LAB)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simulují funkci mikrořadiče softwarově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jsou většinou k dispozici zdarma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dobrá podpora ze strany výrobce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nepracují v reálném čase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neumožňují přímo práci s porty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MPLAB-IDE, ICD-2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7900" y="1313765"/>
            <a:ext cx="8235915" cy="3465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Hardwarové emulátory (IDEA)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hardwarová emulace funkce v reálném čase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</a:t>
            </a:r>
            <a:r>
              <a:rPr lang="cs-CZ" sz="2400" dirty="0" smtClean="0"/>
              <a:t>podporují </a:t>
            </a:r>
            <a:r>
              <a:rPr lang="cs-CZ" sz="2400" dirty="0" smtClean="0"/>
              <a:t>přímou práci s porty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možnost ladění programu na reálném hardware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</a:t>
            </a:r>
            <a:r>
              <a:rPr lang="cs-CZ" sz="2400" dirty="0" smtClean="0"/>
              <a:t>podporují </a:t>
            </a:r>
            <a:r>
              <a:rPr lang="cs-CZ" sz="2400" dirty="0" smtClean="0"/>
              <a:t>jen </a:t>
            </a:r>
            <a:r>
              <a:rPr lang="cs-CZ" sz="2400" dirty="0" smtClean="0"/>
              <a:t>několik </a:t>
            </a:r>
            <a:r>
              <a:rPr lang="cs-CZ" sz="2400" dirty="0" smtClean="0"/>
              <a:t>typů mikrořadičů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nerespektují reálné vlastnosti mikrořadiče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cena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7438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MPLAB-IDE, ICD-2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6545" y="1313765"/>
            <a:ext cx="8235915" cy="423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In-</a:t>
            </a:r>
            <a:r>
              <a:rPr lang="cs-CZ" sz="2400" b="1" dirty="0" err="1" smtClean="0"/>
              <a:t>Circuit</a:t>
            </a:r>
            <a:r>
              <a:rPr lang="cs-CZ" sz="2400" b="1" dirty="0" smtClean="0"/>
              <a:t> Debuggery (MPLAB ICD2)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emulace přímo na čipu reálného mikrořadiče 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/>
              <a:t> </a:t>
            </a:r>
            <a:r>
              <a:rPr lang="cs-CZ" sz="2400" dirty="0" smtClean="0"/>
              <a:t>  reálném čase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</a:t>
            </a:r>
            <a:r>
              <a:rPr lang="cs-CZ" sz="2400" b="1" dirty="0" smtClean="0"/>
              <a:t> </a:t>
            </a:r>
            <a:r>
              <a:rPr lang="cs-CZ" sz="2400" dirty="0" smtClean="0"/>
              <a:t>možnost ladění programu na reálném hardware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</a:t>
            </a:r>
            <a:r>
              <a:rPr lang="cs-CZ" sz="2400" b="1" dirty="0" smtClean="0"/>
              <a:t> </a:t>
            </a:r>
            <a:r>
              <a:rPr lang="cs-CZ" sz="2400" dirty="0" smtClean="0"/>
              <a:t>respektují reálné vlastnosti mikrořadiče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dobrá podpora ze strany výrobce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+ programování mikrořadiče přímo z prostředí MPLAB 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 - levné typy nepodporují všechny typy mikrořadičů,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   mají některá nepříjemná omezení při debuggingu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potřebují k činnosti část systémových prostředků a dva piny I/O portu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838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MPLAB-IDE, ICD-2</a:t>
            </a:r>
            <a:endParaRPr lang="cs-CZ"/>
          </a:p>
        </p:txBody>
      </p:sp>
      <p:pic>
        <p:nvPicPr>
          <p:cNvPr id="4" name="Picture 4" descr="ICD2_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25" y="1465158"/>
            <a:ext cx="6255696" cy="539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66555" y="1538790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66555" y="1313765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In-Circuit Debugger  MICROCHIP ICD-2, propojený s výukovou deskou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38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Ostatní vývojové prostředky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66555" y="1538790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66555" y="1313765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mtClean="0"/>
              <a:t>Výuková deska Microchip PICDEM2-Plus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30" y="2343736"/>
            <a:ext cx="4802562" cy="352236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363725" y="2078850"/>
            <a:ext cx="34653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Patice pro PIC16/18Fxx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LED displej 2x16 znaků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3 x tlačítka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4 x LED diody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Teplotní čidlo (I</a:t>
            </a:r>
            <a:r>
              <a:rPr lang="cs-CZ" baseline="30000" smtClean="0"/>
              <a:t>2</a:t>
            </a:r>
            <a:r>
              <a:rPr lang="cs-CZ" smtClean="0"/>
              <a:t>C sběrnice)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Potenciometr pro demonstraci A/D převodníku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RS-232 konektor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Akustický piezo měnič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Kontaktní pole pro experimentování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Vyvedené externí sběrnice mikrořadiče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Napájení 9V baterie nebo externí adaptér 9V/500mA</a:t>
            </a:r>
          </a:p>
          <a:p>
            <a:pPr marL="285750" indent="-285750">
              <a:buFont typeface="Wingdings" pitchFamily="2" charset="2"/>
              <a:buChar char="v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82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Ostatní vývojové prostředky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66555" y="1538790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66555" y="1313765"/>
            <a:ext cx="81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mtClean="0"/>
              <a:t>Programátor PRESTO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18910"/>
            <a:ext cx="4950550" cy="3444758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5382090" y="2093350"/>
            <a:ext cx="34653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Programování širokého sortimentu obvodů Microchip, Atmel AVR, 8051, Texas Instruments atd., včetně pamětí EEPROM, FLASH a FPGA polí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Ochrana proti přepětí a proudovému přetížení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Programování obvodů, osazených na DPS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Vysoká rychlost programování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mtClean="0"/>
              <a:t>Napájení ze sběrnice USB</a:t>
            </a:r>
          </a:p>
          <a:p>
            <a:pPr marL="285750" indent="-285750">
              <a:buFont typeface="Wingdings" pitchFamily="2" charset="2"/>
              <a:buChar char="v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14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310534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Co si představíte pod pojmem „vývojové prostředí“?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Co vývojové prostředí umožňuje?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Čím se liší softwarový simulátor od hardwarového emulátoru?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Čím se liší hardwarový emulátor od „In </a:t>
            </a:r>
            <a:r>
              <a:rPr lang="cs-CZ" sz="2400" dirty="0" err="1" smtClean="0"/>
              <a:t>Circuit</a:t>
            </a:r>
            <a:r>
              <a:rPr lang="cs-CZ" sz="2400" dirty="0" smtClean="0"/>
              <a:t> Debuggeru“?</a:t>
            </a:r>
          </a:p>
        </p:txBody>
      </p:sp>
    </p:spTree>
    <p:extLst>
      <p:ext uri="{BB962C8B-B14F-4D97-AF65-F5344CB8AC3E}">
        <p14:creationId xmlns:p14="http://schemas.microsoft.com/office/powerpoint/2010/main" val="38962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Jak připojíte MICROCHIP ICD2 k PC a k aplikačnímu hardware?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/>
              <a:t>Jaké jsou výhody a nevýhody systému ICD?</a:t>
            </a:r>
          </a:p>
          <a:p>
            <a:pPr marL="0" indent="0">
              <a:buNone/>
            </a:pPr>
            <a:endParaRPr lang="cs-CZ" sz="2400" smtClean="0"/>
          </a:p>
          <a:p>
            <a:pPr>
              <a:buFont typeface="Wingdings" pitchFamily="2" charset="2"/>
              <a:buChar char="q"/>
            </a:pPr>
            <a:r>
              <a:rPr lang="cs-CZ" sz="2400" smtClean="0"/>
              <a:t>Jaké jsou výhody externího programátoru?</a:t>
            </a:r>
            <a:endParaRPr lang="cs-CZ" sz="2400" dirty="0" smtClean="0"/>
          </a:p>
          <a:p>
            <a:pPr>
              <a:buFont typeface="Wingdings" pitchFamily="2" charset="2"/>
              <a:buChar char="q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8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6734</TotalTime>
  <Words>390</Words>
  <Application>Microsoft Office PowerPoint</Application>
  <PresentationFormat>Předvádění na obrazovce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MPLAB-IDE, ICD-2</vt:lpstr>
      <vt:lpstr>MPLAB-IDE, ICD-2</vt:lpstr>
      <vt:lpstr>MPLAB-IDE, ICD-2</vt:lpstr>
      <vt:lpstr>MPLAB-IDE, ICD-2</vt:lpstr>
      <vt:lpstr>Ostatní vývojové prostředky</vt:lpstr>
      <vt:lpstr>Ostatní vývojové prostředky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301</cp:revision>
  <cp:lastPrinted>2011-10-27T08:21:50Z</cp:lastPrinted>
  <dcterms:created xsi:type="dcterms:W3CDTF">2005-11-21T13:24:02Z</dcterms:created>
  <dcterms:modified xsi:type="dcterms:W3CDTF">2018-01-04T07:05:07Z</dcterms:modified>
</cp:coreProperties>
</file>