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54" r:id="rId5"/>
    <p:sldId id="388" r:id="rId6"/>
    <p:sldId id="389" r:id="rId7"/>
    <p:sldId id="390" r:id="rId8"/>
    <p:sldId id="391" r:id="rId9"/>
    <p:sldId id="392" r:id="rId10"/>
    <p:sldId id="376" r:id="rId11"/>
    <p:sldId id="382" r:id="rId12"/>
    <p:sldId id="387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>
      <p:cViewPr>
        <p:scale>
          <a:sx n="66" d="100"/>
          <a:sy n="66" d="100"/>
        </p:scale>
        <p:origin x="-1356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18.12.2011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Getting</a:t>
            </a:r>
            <a:r>
              <a:rPr lang="cs-CZ" sz="1400" dirty="0" smtClean="0"/>
              <a:t>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</a:t>
            </a:r>
            <a:r>
              <a:rPr lang="cs-CZ" sz="1400" dirty="0" err="1" smtClean="0"/>
              <a:t>PICmicro</a:t>
            </a:r>
            <a:r>
              <a:rPr lang="cs-CZ" sz="1400" dirty="0"/>
              <a:t> </a:t>
            </a:r>
            <a:r>
              <a:rPr lang="cs-CZ" sz="1400" dirty="0" err="1" smtClean="0"/>
              <a:t>MCUs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MPLAB IDE User</a:t>
            </a:r>
            <a:r>
              <a:rPr lang="en-US" sz="1400" dirty="0" smtClean="0"/>
              <a:t>’</a:t>
            </a:r>
            <a:r>
              <a:rPr lang="cs-CZ" sz="1400" dirty="0" smtClean="0"/>
              <a:t>s </a:t>
            </a:r>
            <a:r>
              <a:rPr lang="cs-CZ" sz="1400" dirty="0" err="1" smtClean="0"/>
              <a:t>Guide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Quick</a:t>
            </a:r>
            <a:r>
              <a:rPr lang="cs-CZ" sz="1400" dirty="0" smtClean="0"/>
              <a:t> </a:t>
            </a:r>
            <a:r>
              <a:rPr lang="cs-CZ" sz="1400" dirty="0" err="1" smtClean="0"/>
              <a:t>Guide</a:t>
            </a:r>
            <a:r>
              <a:rPr lang="cs-CZ" sz="1400" dirty="0" smtClean="0"/>
              <a:t> to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</a:t>
            </a:r>
            <a:r>
              <a:rPr lang="cs-CZ" sz="1400" dirty="0" err="1" smtClean="0"/>
              <a:t>Development</a:t>
            </a:r>
            <a:r>
              <a:rPr lang="cs-CZ" sz="1400" dirty="0" smtClean="0"/>
              <a:t> </a:t>
            </a:r>
            <a:r>
              <a:rPr lang="cs-CZ" sz="1400" dirty="0" err="1" smtClean="0"/>
              <a:t>Tools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415" y="1133745"/>
            <a:ext cx="4140535" cy="1539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681" y="3023955"/>
            <a:ext cx="4482002" cy="343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348880"/>
            <a:ext cx="494347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051720" y="1497121"/>
            <a:ext cx="4824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dirty="0"/>
              <a:t>Volba typu mikrořadiče (PIC16F883)</a:t>
            </a:r>
          </a:p>
        </p:txBody>
      </p:sp>
    </p:spTree>
    <p:extLst>
      <p:ext uri="{BB962C8B-B14F-4D97-AF65-F5344CB8AC3E}">
        <p14:creationId xmlns:p14="http://schemas.microsoft.com/office/powerpoint/2010/main" val="19386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655" y="1988840"/>
            <a:ext cx="5579752" cy="438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68062" y="1194964"/>
            <a:ext cx="5976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Nastavení cest k pomocným programům</a:t>
            </a:r>
          </a:p>
        </p:txBody>
      </p:sp>
    </p:spTree>
    <p:extLst>
      <p:ext uri="{BB962C8B-B14F-4D97-AF65-F5344CB8AC3E}">
        <p14:creationId xmlns:p14="http://schemas.microsoft.com/office/powerpoint/2010/main" val="19169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098" y="1673805"/>
            <a:ext cx="5214709" cy="49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485389" y="1042987"/>
            <a:ext cx="575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Zadání a uložení názvu projektu</a:t>
            </a:r>
          </a:p>
        </p:txBody>
      </p:sp>
    </p:spTree>
    <p:extLst>
      <p:ext uri="{BB962C8B-B14F-4D97-AF65-F5344CB8AC3E}">
        <p14:creationId xmlns:p14="http://schemas.microsoft.com/office/powerpoint/2010/main" val="18718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094" y="2123855"/>
            <a:ext cx="5423315" cy="4230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74515" y="1297782"/>
            <a:ext cx="583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Připojení zdrojového textu programu (pokud již existuje)</a:t>
            </a:r>
          </a:p>
        </p:txBody>
      </p:sp>
    </p:spTree>
    <p:extLst>
      <p:ext uri="{BB962C8B-B14F-4D97-AF65-F5344CB8AC3E}">
        <p14:creationId xmlns:p14="http://schemas.microsoft.com/office/powerpoint/2010/main" val="115098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MPLAB-IDE – založení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58" y="2258870"/>
            <a:ext cx="5256858" cy="4110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1650" y="1409700"/>
            <a:ext cx="583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/>
              <a:t>Poslední kontrola …</a:t>
            </a:r>
          </a:p>
        </p:txBody>
      </p:sp>
    </p:spTree>
    <p:extLst>
      <p:ext uri="{BB962C8B-B14F-4D97-AF65-F5344CB8AC3E}">
        <p14:creationId xmlns:p14="http://schemas.microsoft.com/office/powerpoint/2010/main" val="3841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310534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Co si představíte pod pojmem „vývojové prostředí“?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Co vývojové prostředí umožňuje?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Čím se liší softwarový simulátor od hardwarového emulátoru?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Čím se liší hardwarový emulátor od „In </a:t>
            </a:r>
            <a:r>
              <a:rPr lang="cs-CZ" sz="2400" dirty="0" err="1" smtClean="0"/>
              <a:t>Circuit</a:t>
            </a:r>
            <a:r>
              <a:rPr lang="cs-CZ" sz="2400" dirty="0" smtClean="0"/>
              <a:t> Debuggeru“?</a:t>
            </a:r>
          </a:p>
        </p:txBody>
      </p:sp>
    </p:spTree>
    <p:extLst>
      <p:ext uri="{BB962C8B-B14F-4D97-AF65-F5344CB8AC3E}">
        <p14:creationId xmlns:p14="http://schemas.microsoft.com/office/powerpoint/2010/main" val="38962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Jak připojíte MICROCHIP ICD2 k PC a k aplikačnímu HW?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/>
              <a:t>Jaké jsou výhody a nevýhody systému </a:t>
            </a:r>
            <a:r>
              <a:rPr lang="cs-CZ" sz="2400"/>
              <a:t>ICD</a:t>
            </a:r>
            <a:r>
              <a:rPr lang="cs-CZ" sz="2400" smtClean="0"/>
              <a:t>?</a:t>
            </a:r>
            <a:endParaRPr lang="cs-CZ" sz="2400" dirty="0" smtClean="0"/>
          </a:p>
          <a:p>
            <a:pPr>
              <a:buFont typeface="Wingdings" pitchFamily="2" charset="2"/>
              <a:buChar char="q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6640</TotalTime>
  <Words>174</Words>
  <Application>Microsoft Office PowerPoint</Application>
  <PresentationFormat>Předvádění na obrazovce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MPLAB-IDE – založení projektu</vt:lpstr>
      <vt:lpstr>MPLAB-IDE – založení projektu</vt:lpstr>
      <vt:lpstr>MPLAB-IDE – založení projektu</vt:lpstr>
      <vt:lpstr>MPLAB-IDE – založení projektu</vt:lpstr>
      <vt:lpstr>MPLAB-IDE – založení projektu</vt:lpstr>
      <vt:lpstr>MPLAB-IDE – založení projektu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Vlasta</cp:lastModifiedBy>
  <cp:revision>287</cp:revision>
  <cp:lastPrinted>2011-10-27T08:21:50Z</cp:lastPrinted>
  <dcterms:created xsi:type="dcterms:W3CDTF">2005-11-21T13:24:02Z</dcterms:created>
  <dcterms:modified xsi:type="dcterms:W3CDTF">2011-12-18T20:45:34Z</dcterms:modified>
</cp:coreProperties>
</file>