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354" r:id="rId5"/>
    <p:sldId id="397" r:id="rId6"/>
    <p:sldId id="398" r:id="rId7"/>
    <p:sldId id="396" r:id="rId8"/>
    <p:sldId id="395" r:id="rId9"/>
    <p:sldId id="394" r:id="rId10"/>
    <p:sldId id="376" r:id="rId11"/>
    <p:sldId id="382" r:id="rId12"/>
    <p:sldId id="387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-64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8.11.2017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</a:t>
            </a:r>
            <a:r>
              <a:rPr lang="en-US" sz="2200" dirty="0" smtClean="0">
                <a:solidFill>
                  <a:srgbClr val="0D296F"/>
                </a:solidFill>
              </a:rPr>
              <a:t>Support of teaching technical subjects in 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dirty="0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		III. 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dirty="0" smtClean="0">
                <a:solidFill>
                  <a:srgbClr val="0D296F"/>
                </a:solidFill>
              </a:rPr>
              <a:t>Vypracoval</a:t>
            </a:r>
            <a:r>
              <a:rPr lang="cs-CZ" sz="2000" b="1" dirty="0" smtClean="0">
                <a:solidFill>
                  <a:srgbClr val="0D296F"/>
                </a:solidFill>
              </a:rPr>
              <a:t>: </a:t>
            </a:r>
            <a:r>
              <a:rPr lang="cs-CZ" sz="1800" b="1" dirty="0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err="1" smtClean="0"/>
              <a:t>Datasheet</a:t>
            </a:r>
            <a:r>
              <a:rPr lang="cs-CZ" sz="1400" dirty="0" smtClean="0"/>
              <a:t>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Getting</a:t>
            </a:r>
            <a:r>
              <a:rPr lang="cs-CZ" sz="1400" dirty="0" smtClean="0"/>
              <a:t> </a:t>
            </a:r>
            <a:r>
              <a:rPr lang="cs-CZ" sz="1400" dirty="0" err="1" smtClean="0"/>
              <a:t>Started</a:t>
            </a:r>
            <a:r>
              <a:rPr lang="cs-CZ" sz="1400" dirty="0" smtClean="0"/>
              <a:t> </a:t>
            </a:r>
            <a:r>
              <a:rPr lang="cs-CZ" sz="1400" dirty="0" err="1" smtClean="0"/>
              <a:t>with</a:t>
            </a:r>
            <a:r>
              <a:rPr lang="cs-CZ" sz="1400" dirty="0" smtClean="0"/>
              <a:t> </a:t>
            </a:r>
            <a:r>
              <a:rPr lang="cs-CZ" sz="1400" dirty="0" err="1" smtClean="0"/>
              <a:t>PICmicro</a:t>
            </a:r>
            <a:r>
              <a:rPr lang="cs-CZ" sz="1400" dirty="0"/>
              <a:t> </a:t>
            </a:r>
            <a:r>
              <a:rPr lang="cs-CZ" sz="1400" dirty="0" err="1" smtClean="0"/>
              <a:t>MCUs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MPLAB IDE User</a:t>
            </a:r>
            <a:r>
              <a:rPr lang="en-US" sz="1400" dirty="0" smtClean="0"/>
              <a:t>’</a:t>
            </a:r>
            <a:r>
              <a:rPr lang="cs-CZ" sz="1400" dirty="0" smtClean="0"/>
              <a:t>s </a:t>
            </a:r>
            <a:r>
              <a:rPr lang="cs-CZ" sz="1400" dirty="0" err="1" smtClean="0"/>
              <a:t>Guide</a:t>
            </a:r>
            <a:endParaRPr lang="cs-CZ" sz="1400" dirty="0" smtClean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dirty="0" smtClean="0"/>
              <a:t>Microchip.com: </a:t>
            </a:r>
            <a:r>
              <a:rPr lang="cs-CZ" sz="1400" dirty="0" err="1" smtClean="0"/>
              <a:t>Quick</a:t>
            </a:r>
            <a:r>
              <a:rPr lang="cs-CZ" sz="1400" dirty="0" smtClean="0"/>
              <a:t> </a:t>
            </a:r>
            <a:r>
              <a:rPr lang="cs-CZ" sz="1400" dirty="0" err="1" smtClean="0"/>
              <a:t>Guide</a:t>
            </a:r>
            <a:r>
              <a:rPr lang="cs-CZ" sz="1400" dirty="0" smtClean="0"/>
              <a:t> to </a:t>
            </a:r>
            <a:r>
              <a:rPr lang="cs-CZ" sz="1400" dirty="0" err="1" smtClean="0"/>
              <a:t>Microchip</a:t>
            </a:r>
            <a:r>
              <a:rPr lang="cs-CZ" sz="1400" dirty="0" smtClean="0"/>
              <a:t> </a:t>
            </a:r>
            <a:r>
              <a:rPr lang="cs-CZ" sz="1400" dirty="0" err="1" smtClean="0"/>
              <a:t>Development</a:t>
            </a:r>
            <a:r>
              <a:rPr lang="cs-CZ" sz="1400" dirty="0" smtClean="0"/>
              <a:t> </a:t>
            </a:r>
            <a:r>
              <a:rPr lang="cs-CZ" sz="1400" dirty="0" err="1" smtClean="0"/>
              <a:t>Tools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985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>
                <a:solidFill>
                  <a:srgbClr val="0000FF"/>
                </a:solidFill>
              </a:rPr>
              <a:t>V</a:t>
            </a:r>
            <a:r>
              <a:rPr lang="cs-CZ" dirty="0" smtClean="0">
                <a:solidFill>
                  <a:srgbClr val="0000FF"/>
                </a:solidFill>
              </a:rPr>
              <a:t>ytvoření zdrojového textu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521550" y="1403775"/>
            <a:ext cx="8190910" cy="5130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buFont typeface="Wingdings" pitchFamily="2" charset="2"/>
              <a:buChar char="q"/>
            </a:pPr>
            <a:r>
              <a:rPr lang="cs-CZ" sz="1600" b="1" dirty="0" smtClean="0"/>
              <a:t>Založení nového textového souboru: </a:t>
            </a:r>
            <a:r>
              <a:rPr lang="cs-CZ" sz="1600" b="1" i="1" dirty="0" err="1" smtClean="0"/>
              <a:t>File</a:t>
            </a:r>
            <a:r>
              <a:rPr lang="cs-CZ" sz="1600" b="1" i="1" dirty="0" smtClean="0"/>
              <a:t>/New</a:t>
            </a:r>
          </a:p>
          <a:p>
            <a:pPr eaLnBrk="1" hangingPunct="1">
              <a:buFont typeface="Wingdings" pitchFamily="2" charset="2"/>
              <a:buChar char="q"/>
            </a:pPr>
            <a:endParaRPr lang="cs-CZ" sz="1600" b="1" i="1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z="1600" b="1" dirty="0" smtClean="0"/>
              <a:t>Uložení souboru: </a:t>
            </a:r>
            <a:r>
              <a:rPr lang="cs-CZ" sz="1600" b="1" dirty="0" err="1" smtClean="0"/>
              <a:t>File</a:t>
            </a:r>
            <a:r>
              <a:rPr lang="cs-CZ" sz="1600" b="1" dirty="0" smtClean="0"/>
              <a:t>/</a:t>
            </a:r>
            <a:r>
              <a:rPr lang="cs-CZ" sz="1600" b="1" dirty="0" err="1" smtClean="0"/>
              <a:t>Save</a:t>
            </a:r>
            <a:r>
              <a:rPr lang="cs-CZ" sz="1600" b="1" dirty="0" smtClean="0"/>
              <a:t> As …</a:t>
            </a:r>
          </a:p>
          <a:p>
            <a:pPr marL="0" indent="0" eaLnBrk="1" hangingPunct="1">
              <a:buNone/>
            </a:pPr>
            <a:endParaRPr lang="cs-CZ" sz="1600" b="1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z="1600" b="1" dirty="0" smtClean="0"/>
              <a:t>Zápis zdrojového textu:</a:t>
            </a:r>
          </a:p>
          <a:p>
            <a:pPr eaLnBrk="1" hangingPunct="1">
              <a:buFontTx/>
              <a:buNone/>
            </a:pPr>
            <a:endParaRPr lang="cs-CZ" sz="1400" b="1" dirty="0" smtClean="0"/>
          </a:p>
          <a:p>
            <a:pPr eaLnBrk="1" hangingPunct="1">
              <a:buFontTx/>
              <a:buNone/>
            </a:pPr>
            <a:r>
              <a:rPr lang="cs-CZ" sz="1400" dirty="0" smtClean="0"/>
              <a:t>;Název programu: test.asm</a:t>
            </a:r>
          </a:p>
          <a:p>
            <a:pPr eaLnBrk="1" hangingPunct="1">
              <a:buFontTx/>
              <a:buNone/>
            </a:pPr>
            <a:r>
              <a:rPr lang="cs-CZ" sz="1400" dirty="0" smtClean="0"/>
              <a:t>#INCLUDE	&lt;P16F883.INC&gt;	;DEFINIČNÍ SOUBOR</a:t>
            </a:r>
          </a:p>
          <a:p>
            <a:pPr eaLnBrk="1" hangingPunct="1">
              <a:buFontTx/>
              <a:buNone/>
            </a:pPr>
            <a:endParaRPr lang="cs-CZ" sz="1400" dirty="0" smtClean="0"/>
          </a:p>
          <a:p>
            <a:pPr eaLnBrk="1" hangingPunct="1">
              <a:buFontTx/>
              <a:buNone/>
            </a:pPr>
            <a:r>
              <a:rPr lang="cs-CZ" sz="1400" dirty="0" smtClean="0"/>
              <a:t>		NOP</a:t>
            </a:r>
          </a:p>
          <a:p>
            <a:pPr eaLnBrk="1" hangingPunct="1">
              <a:buFontTx/>
              <a:buNone/>
            </a:pPr>
            <a:r>
              <a:rPr lang="cs-CZ" sz="1400" dirty="0" smtClean="0"/>
              <a:t>		MOVLW	.25</a:t>
            </a:r>
          </a:p>
          <a:p>
            <a:pPr eaLnBrk="1" hangingPunct="1">
              <a:buFontTx/>
              <a:buNone/>
            </a:pPr>
            <a:r>
              <a:rPr lang="cs-CZ" sz="1400" dirty="0" smtClean="0"/>
              <a:t>		MOVWF	0x20	;</a:t>
            </a:r>
            <a:r>
              <a:rPr lang="cs-CZ" sz="1400" dirty="0"/>
              <a:t> 0x20 = první volné místo v datové paměti</a:t>
            </a:r>
            <a:endParaRPr lang="cs-CZ" sz="1400" dirty="0" smtClean="0"/>
          </a:p>
          <a:p>
            <a:pPr eaLnBrk="1" hangingPunct="1">
              <a:buFontTx/>
              <a:buNone/>
            </a:pPr>
            <a:r>
              <a:rPr lang="cs-CZ" sz="1400" dirty="0" smtClean="0"/>
              <a:t>		INCF	0x20</a:t>
            </a:r>
          </a:p>
          <a:p>
            <a:pPr eaLnBrk="1" hangingPunct="1">
              <a:buFontTx/>
              <a:buNone/>
            </a:pPr>
            <a:r>
              <a:rPr lang="cs-CZ" sz="1400" dirty="0" smtClean="0"/>
              <a:t>		GOTO	$-1</a:t>
            </a:r>
          </a:p>
          <a:p>
            <a:pPr eaLnBrk="1" hangingPunct="1">
              <a:buFontTx/>
              <a:buNone/>
            </a:pPr>
            <a:r>
              <a:rPr lang="cs-CZ" sz="1400" dirty="0" smtClean="0"/>
              <a:t>		END		;KONEC ZÁPISU ZDROJOVÉHO TEXTU</a:t>
            </a:r>
            <a:endParaRPr lang="cs-CZ" sz="1600" dirty="0" smtClean="0"/>
          </a:p>
          <a:p>
            <a:pPr eaLnBrk="1" hangingPunct="1">
              <a:buFontTx/>
              <a:buNone/>
            </a:pPr>
            <a:endParaRPr lang="cs-CZ" sz="1600" dirty="0" smtClean="0"/>
          </a:p>
          <a:p>
            <a:pPr eaLnBrk="1" hangingPunct="1">
              <a:buFont typeface="Wingdings" pitchFamily="2" charset="2"/>
              <a:buChar char="q"/>
            </a:pPr>
            <a:r>
              <a:rPr lang="cs-CZ" sz="1600" b="1" dirty="0" smtClean="0"/>
              <a:t>Uložení souboru: </a:t>
            </a:r>
            <a:r>
              <a:rPr lang="cs-CZ" sz="1600" b="1" dirty="0" err="1" smtClean="0"/>
              <a:t>File</a:t>
            </a:r>
            <a:r>
              <a:rPr lang="cs-CZ" sz="1600" b="1" dirty="0" smtClean="0"/>
              <a:t>/</a:t>
            </a:r>
            <a:r>
              <a:rPr lang="cs-CZ" sz="1600" b="1" dirty="0" err="1" smtClean="0"/>
              <a:t>Save</a:t>
            </a:r>
            <a:r>
              <a:rPr lang="cs-CZ" sz="1600" b="1" dirty="0" smtClean="0"/>
              <a:t> As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Vložení zdrojového textu do projektu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6" name="Picture 4" descr="ScreenShot0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37" y="1835149"/>
            <a:ext cx="25050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5" descr="ScreenShot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7043" y="3035299"/>
            <a:ext cx="27813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ScreenShot0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9323" y="4824155"/>
            <a:ext cx="2686050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512762" y="1235074"/>
            <a:ext cx="302418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dirty="0"/>
              <a:t>1. Zobrazení okna projektu</a:t>
            </a: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5544986" y="1835148"/>
            <a:ext cx="2665413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tabLst>
                <a:tab pos="252000" algn="l"/>
              </a:tabLst>
            </a:pPr>
            <a:r>
              <a:rPr lang="cs-CZ" dirty="0"/>
              <a:t>2. </a:t>
            </a:r>
            <a:r>
              <a:rPr lang="cs-CZ" dirty="0" smtClean="0"/>
              <a:t>Vložení     	zdrojového </a:t>
            </a:r>
            <a:r>
              <a:rPr lang="cs-CZ" dirty="0"/>
              <a:t>textu do </a:t>
            </a:r>
            <a:r>
              <a:rPr lang="cs-CZ" dirty="0" smtClean="0"/>
              <a:t>	projektu</a:t>
            </a:r>
            <a:endParaRPr lang="cs-CZ" dirty="0"/>
          </a:p>
        </p:txBody>
      </p:sp>
      <p:sp>
        <p:nvSpPr>
          <p:cNvPr id="2" name="TextovéPole 1"/>
          <p:cNvSpPr txBox="1"/>
          <p:nvPr/>
        </p:nvSpPr>
        <p:spPr>
          <a:xfrm>
            <a:off x="616400" y="4151589"/>
            <a:ext cx="4183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3. Zdrojový text je vložen v projektu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7347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Nastavení pracovní plochy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1431671" y="1133745"/>
            <a:ext cx="6172200" cy="69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Z menu </a:t>
            </a:r>
            <a:r>
              <a:rPr lang="cs-CZ" sz="1800" dirty="0" err="1" smtClean="0"/>
              <a:t>View</a:t>
            </a:r>
            <a:r>
              <a:rPr lang="cs-CZ" sz="1800" dirty="0" smtClean="0"/>
              <a:t> zvolte položky </a:t>
            </a:r>
            <a:r>
              <a:rPr lang="cs-CZ" sz="1800" dirty="0" err="1" smtClean="0"/>
              <a:t>Watch</a:t>
            </a:r>
            <a:r>
              <a:rPr lang="cs-CZ" sz="1800" dirty="0" smtClean="0"/>
              <a:t> a Output.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cs-CZ" sz="1800" dirty="0" smtClean="0"/>
              <a:t>Všechna okna si vhodně uspořádejte na pracovní ploše.</a:t>
            </a:r>
          </a:p>
        </p:txBody>
      </p:sp>
      <p:pic>
        <p:nvPicPr>
          <p:cNvPr id="5" name="Picture 4" descr="ScreenShot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8383" y="1824308"/>
            <a:ext cx="5998931" cy="4788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901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Uložení nastavení pracovní plochy</a:t>
            </a:r>
            <a:endParaRPr lang="cs-CZ" dirty="0">
              <a:solidFill>
                <a:srgbClr val="0000FF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1699" y="2126236"/>
            <a:ext cx="5535615" cy="4374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66555" y="1043735"/>
            <a:ext cx="81459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Nastavení pracovní plochy je možno uložit pomocí funkce „</a:t>
            </a:r>
            <a:r>
              <a:rPr lang="cs-CZ" sz="2400" dirty="0" err="1" smtClean="0"/>
              <a:t>Create</a:t>
            </a:r>
            <a:r>
              <a:rPr lang="cs-CZ" sz="2400" dirty="0" smtClean="0"/>
              <a:t> </a:t>
            </a:r>
            <a:r>
              <a:rPr lang="cs-CZ" sz="2400" dirty="0" err="1" smtClean="0"/>
              <a:t>Window</a:t>
            </a:r>
            <a:r>
              <a:rPr lang="cs-CZ" sz="2400" dirty="0" smtClean="0"/>
              <a:t> Set“ z menu „</a:t>
            </a:r>
            <a:r>
              <a:rPr lang="cs-CZ" sz="2400" dirty="0" err="1" smtClean="0"/>
              <a:t>Window</a:t>
            </a:r>
            <a:r>
              <a:rPr lang="cs-CZ" sz="2400" dirty="0" smtClean="0"/>
              <a:t>“: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33717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Uložení zdrojového textu a projektu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6555" y="1178750"/>
            <a:ext cx="814590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MPLAB-IDE rozlišuje mezi: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 smtClean="0"/>
              <a:t>editorem zdrojových textů 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cs-CZ" dirty="0"/>
              <a:t>e</a:t>
            </a:r>
            <a:r>
              <a:rPr lang="cs-CZ" dirty="0" smtClean="0"/>
              <a:t>ditorem projektu</a:t>
            </a:r>
          </a:p>
          <a:p>
            <a:endParaRPr lang="cs-CZ" dirty="0" smtClean="0"/>
          </a:p>
          <a:p>
            <a:r>
              <a:rPr lang="cs-CZ" dirty="0" smtClean="0"/>
              <a:t>Editor zdrojových textů a projekt mají využívají k zakládání, otevírání a ukládání svých souborů samostatných menu: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319" y="4419110"/>
            <a:ext cx="2438400" cy="143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35638" y="4419110"/>
            <a:ext cx="3000375" cy="149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746574" y="3699030"/>
            <a:ext cx="283531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Otevření zdrojového textu: </a:t>
            </a:r>
            <a:endParaRPr lang="cs-CZ" sz="1600" dirty="0"/>
          </a:p>
        </p:txBody>
      </p:sp>
      <p:sp>
        <p:nvSpPr>
          <p:cNvPr id="5" name="TextovéPole 4"/>
          <p:cNvSpPr txBox="1"/>
          <p:nvPr/>
        </p:nvSpPr>
        <p:spPr>
          <a:xfrm>
            <a:off x="5043163" y="3699030"/>
            <a:ext cx="300037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600" dirty="0" smtClean="0"/>
              <a:t>Otevření projektu: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02789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 dirty="0" smtClean="0">
                <a:solidFill>
                  <a:srgbClr val="0000FF"/>
                </a:solidFill>
              </a:rPr>
              <a:t>Editor zdrojových textů/Projekt - shrnutí</a:t>
            </a:r>
            <a:endParaRPr lang="cs-CZ" dirty="0">
              <a:solidFill>
                <a:srgbClr val="0000FF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21550" y="1268760"/>
            <a:ext cx="819091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Editor zdrojových textů: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Pouze zápis zdrojového textu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Označuje syntaktické chyby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Barevně odlišuje jednotlivé sloupce zápisu</a:t>
            </a:r>
          </a:p>
          <a:p>
            <a:endParaRPr lang="cs-CZ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cs-CZ" dirty="0" smtClean="0"/>
              <a:t>Uložení: </a:t>
            </a:r>
            <a:r>
              <a:rPr lang="cs-CZ" dirty="0" err="1" smtClean="0"/>
              <a:t>File</a:t>
            </a:r>
            <a:r>
              <a:rPr lang="cs-CZ" dirty="0" smtClean="0"/>
              <a:t>/</a:t>
            </a:r>
            <a:r>
              <a:rPr lang="cs-CZ" dirty="0" err="1" smtClean="0"/>
              <a:t>Save</a:t>
            </a:r>
            <a:r>
              <a:rPr lang="cs-CZ" dirty="0" smtClean="0"/>
              <a:t> As… (ukládá se pouze textový soubor!)</a:t>
            </a:r>
          </a:p>
          <a:p>
            <a:pPr marL="285750" indent="-285750">
              <a:buFont typeface="Wingdings" pitchFamily="2" charset="2"/>
              <a:buChar char="q"/>
            </a:pPr>
            <a:endParaRPr lang="cs-CZ" dirty="0"/>
          </a:p>
          <a:p>
            <a:r>
              <a:rPr lang="cs-CZ" b="1" dirty="0" smtClean="0"/>
              <a:t>Projekt: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Spuštění, zastavení, krokování a animace programu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Zobrazení paměti programu, paměti EEPROM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Zobrazení SFR i uživatelských registrů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Práce s </a:t>
            </a:r>
            <a:r>
              <a:rPr lang="cs-CZ" dirty="0" err="1" smtClean="0"/>
              <a:t>Breakpointy</a:t>
            </a:r>
            <a:endParaRPr lang="cs-CZ" dirty="0" smtClean="0"/>
          </a:p>
          <a:p>
            <a:pPr marL="285750" indent="-285750">
              <a:buFont typeface="Wingdings" pitchFamily="2" charset="2"/>
              <a:buChar char="q"/>
            </a:pPr>
            <a:r>
              <a:rPr lang="cs-CZ" dirty="0" err="1" smtClean="0"/>
              <a:t>Stopwatch</a:t>
            </a:r>
            <a:r>
              <a:rPr lang="cs-CZ" dirty="0" smtClean="0"/>
              <a:t> (stopky) – změření doby trvání vymezené části programu</a:t>
            </a:r>
          </a:p>
          <a:p>
            <a:pPr marL="285750" indent="-285750">
              <a:buFont typeface="Wingdings" pitchFamily="2" charset="2"/>
              <a:buChar char="q"/>
            </a:pPr>
            <a:r>
              <a:rPr lang="cs-CZ" dirty="0" smtClean="0"/>
              <a:t>Programování mikrořadiče</a:t>
            </a:r>
          </a:p>
          <a:p>
            <a:endParaRPr lang="cs-CZ" dirty="0" smtClean="0"/>
          </a:p>
          <a:p>
            <a:pPr marL="285750" indent="-285750">
              <a:buFont typeface="Wingdings" pitchFamily="2" charset="2"/>
              <a:buChar char="v"/>
            </a:pPr>
            <a:r>
              <a:rPr lang="cs-CZ" dirty="0" smtClean="0"/>
              <a:t>Uložení: Project/</a:t>
            </a:r>
            <a:r>
              <a:rPr lang="cs-CZ" dirty="0" err="1" smtClean="0"/>
              <a:t>Save</a:t>
            </a:r>
            <a:r>
              <a:rPr lang="cs-CZ" dirty="0" smtClean="0"/>
              <a:t> Project As…</a:t>
            </a:r>
          </a:p>
          <a:p>
            <a:pPr marL="285750" indent="-285750">
              <a:buFont typeface="Wingdings" pitchFamily="2" charset="2"/>
              <a:buChar char="q"/>
            </a:pPr>
            <a:endParaRPr lang="cs-CZ" dirty="0" smtClean="0"/>
          </a:p>
          <a:p>
            <a:pPr marL="285750" indent="-285750">
              <a:buFont typeface="Wingdings" pitchFamily="2" charset="2"/>
              <a:buChar char="q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91043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FF"/>
                </a:solidFill>
              </a:rPr>
              <a:t>Shrnutí učiva - cvičení</a:t>
            </a:r>
            <a:endParaRPr lang="cs-CZ" sz="28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3105345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Založte zdrojový soubor s názvem „test.asm“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Uložte jej do své pracovní složky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Otevřete uložený soubor a zapište do něj zdrojový text podle dokumentace</a:t>
            </a:r>
            <a:r>
              <a:rPr lang="cs-CZ" sz="2400" dirty="0"/>
              <a:t> </a:t>
            </a:r>
            <a:r>
              <a:rPr lang="cs-CZ" sz="2400" dirty="0" smtClean="0"/>
              <a:t>(dodržujte správné formátování)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Uložte zdrojový text (přepište původní verzi)</a:t>
            </a:r>
          </a:p>
        </p:txBody>
      </p:sp>
    </p:spTree>
    <p:extLst>
      <p:ext uri="{BB962C8B-B14F-4D97-AF65-F5344CB8AC3E}">
        <p14:creationId xmlns:p14="http://schemas.microsoft.com/office/powerpoint/2010/main" val="38962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0000FF"/>
                </a:solidFill>
              </a:rPr>
              <a:t>Shrnutí učiva - cvičení</a:t>
            </a:r>
            <a:endParaRPr lang="cs-CZ" sz="2800" dirty="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cs-CZ" sz="2400" dirty="0" smtClean="0"/>
              <a:t>Založte nový projekt s názvem „</a:t>
            </a:r>
            <a:r>
              <a:rPr lang="cs-CZ" sz="2400" dirty="0" err="1" smtClean="0"/>
              <a:t>test.mcp</a:t>
            </a:r>
            <a:r>
              <a:rPr lang="cs-CZ" sz="2400" dirty="0" smtClean="0"/>
              <a:t>“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Uložte projekt do pracovní složky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Znovu projekt otevřete a vložte do něj zdrojový text „test.asm“</a:t>
            </a:r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Otevřete pracovní okna: </a:t>
            </a:r>
            <a:r>
              <a:rPr lang="cs-CZ" sz="2400" dirty="0" err="1" smtClean="0"/>
              <a:t>Watch</a:t>
            </a:r>
            <a:r>
              <a:rPr lang="cs-CZ" sz="2400" dirty="0" smtClean="0"/>
              <a:t>, Output, </a:t>
            </a:r>
            <a:r>
              <a:rPr lang="cs-CZ" sz="2400" dirty="0" err="1" smtClean="0"/>
              <a:t>Stopwatch</a:t>
            </a:r>
            <a:endParaRPr lang="cs-CZ" sz="2400" dirty="0" smtClean="0"/>
          </a:p>
          <a:p>
            <a:pPr>
              <a:buFont typeface="Wingdings" pitchFamily="2" charset="2"/>
              <a:buChar char="q"/>
            </a:pPr>
            <a:r>
              <a:rPr lang="cs-CZ" sz="2400" dirty="0" smtClean="0"/>
              <a:t>Uložte projekt do pracovní složky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28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6719</TotalTime>
  <Words>355</Words>
  <Application>Microsoft Office PowerPoint</Application>
  <PresentationFormat>Předvádění na obrazovce (4:3)</PresentationFormat>
  <Paragraphs>77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Vytvoření zdrojového textu</vt:lpstr>
      <vt:lpstr>Vložení zdrojového textu do projektu</vt:lpstr>
      <vt:lpstr>Nastavení pracovní plochy</vt:lpstr>
      <vt:lpstr>Uložení nastavení pracovní plochy</vt:lpstr>
      <vt:lpstr>Uložení zdrojového textu a projektu</vt:lpstr>
      <vt:lpstr>Editor zdrojových textů/Projekt - shrnutí</vt:lpstr>
      <vt:lpstr>Shrnutí učiva - cvičení</vt:lpstr>
      <vt:lpstr>Shrnutí učiva - cvičení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298</cp:revision>
  <cp:lastPrinted>2011-10-27T08:21:50Z</cp:lastPrinted>
  <dcterms:created xsi:type="dcterms:W3CDTF">2005-11-21T13:24:02Z</dcterms:created>
  <dcterms:modified xsi:type="dcterms:W3CDTF">2017-11-08T19:56:41Z</dcterms:modified>
</cp:coreProperties>
</file>