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27" d="100"/>
          <a:sy n="127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3.10.2013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1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Izolanty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Technologie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Izolanty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Technologie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73984"/>
              </p:ext>
            </p:extLst>
          </p:nvPr>
        </p:nvGraphicFramePr>
        <p:xfrm>
          <a:off x="1187624" y="1988840"/>
          <a:ext cx="6696744" cy="16561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749938"/>
                <a:gridCol w="4946806"/>
              </a:tblGrid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Tematická oblast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Autor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Ročník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Anotace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8" y="5803359"/>
            <a:ext cx="57848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Dielektrické vlastnosti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836712"/>
            <a:ext cx="6264696" cy="555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Dielektrické vlastnosti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Ztrátový činitel tg </a:t>
            </a:r>
            <a:r>
              <a:rPr lang="el-GR" sz="2400" b="1" dirty="0" smtClean="0"/>
              <a:t>δ</a:t>
            </a:r>
            <a:r>
              <a:rPr lang="cs-CZ" sz="2400" b="1" dirty="0" smtClean="0"/>
              <a:t> </a:t>
            </a:r>
            <a:r>
              <a:rPr lang="cs-CZ" sz="2400" dirty="0" smtClean="0"/>
              <a:t>vyjadřuje ztráty, které v dielektriku vznikají ve střídavém elektrickém poli.</a:t>
            </a:r>
          </a:p>
          <a:p>
            <a:r>
              <a:rPr lang="cs-CZ" sz="2400" dirty="0" smtClean="0"/>
              <a:t>Čím menší, tím lepší.</a:t>
            </a:r>
            <a:endParaRPr lang="el-GR" sz="2400" dirty="0"/>
          </a:p>
          <a:p>
            <a:r>
              <a:rPr lang="cs-CZ" sz="2400" b="1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31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smtClean="0"/>
              <a:t>Izolanty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04864"/>
            <a:ext cx="886733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Elektrické vlastnosti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měrný průchozí odpor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povrchový odpor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odolnost proti elektrickému oblouku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průrazná pevnost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Dielektrické vlastnosti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poměrná permitivita </a:t>
            </a:r>
            <a:r>
              <a:rPr lang="cs-CZ" sz="24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ԑ</a:t>
            </a:r>
            <a:r>
              <a:rPr lang="cs-CZ" sz="2400" baseline="-250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</a:t>
            </a:r>
            <a:endParaRPr lang="cs-CZ" sz="2400" dirty="0" smtClean="0"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ztrátový činitel tg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vlastnosti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Měrný průchozí odpor </a:t>
            </a:r>
            <a:r>
              <a:rPr lang="cs-CZ" sz="2400" dirty="0" smtClean="0"/>
              <a:t>je odpor krychle o straně 1 cm.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" y="1734613"/>
            <a:ext cx="8935454" cy="47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Elektrické vlastnosti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Povrchový odpor </a:t>
            </a:r>
            <a:r>
              <a:rPr lang="cs-CZ" sz="2400" dirty="0" smtClean="0"/>
              <a:t>je odpor povrchové vrstvy. Může být zhoršen např. vlhkostí, prachem.</a:t>
            </a:r>
          </a:p>
          <a:p>
            <a:endParaRPr lang="cs-CZ" sz="2400" dirty="0"/>
          </a:p>
          <a:p>
            <a:r>
              <a:rPr lang="cs-CZ" sz="2400" b="1" dirty="0" smtClean="0"/>
              <a:t>Odolnost proti elektrickému oblouku udává</a:t>
            </a:r>
            <a:r>
              <a:rPr lang="cs-CZ" sz="2400" dirty="0" smtClean="0"/>
              <a:t>, jak je materiál odolný proti vzplanutí, roztavení, vypaření při vysoké teplotě.</a:t>
            </a:r>
          </a:p>
        </p:txBody>
      </p:sp>
    </p:spTree>
    <p:extLst>
      <p:ext uri="{BB962C8B-B14F-4D97-AF65-F5344CB8AC3E}">
        <p14:creationId xmlns:p14="http://schemas.microsoft.com/office/powerpoint/2010/main" val="35909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Elektrické vlastnosti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Průrazná pevnost </a:t>
            </a:r>
            <a:r>
              <a:rPr lang="cs-CZ" sz="2400" dirty="0" smtClean="0"/>
              <a:t>je maximální intenzita elektrického pole, při které ještě nedojde k průrazu.</a:t>
            </a:r>
          </a:p>
          <a:p>
            <a:r>
              <a:rPr lang="cs-CZ" sz="2400" dirty="0" smtClean="0"/>
              <a:t>Čím větší průrazná pevnost, tím menší vrstva izolantu stačí.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1882"/>
            <a:ext cx="7920880" cy="41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Dielektrické </a:t>
            </a:r>
            <a:r>
              <a:rPr lang="cs-CZ" dirty="0"/>
              <a:t>vlastnosti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Poměrná permitivita </a:t>
            </a:r>
            <a:r>
              <a:rPr lang="cs-CZ" sz="24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ԑ</a:t>
            </a:r>
            <a:r>
              <a:rPr lang="cs-CZ" sz="2400" baseline="-250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</a:t>
            </a:r>
            <a:r>
              <a:rPr lang="cs-CZ" sz="2400" b="1" dirty="0" smtClean="0"/>
              <a:t> </a:t>
            </a:r>
            <a:r>
              <a:rPr lang="cs-CZ" sz="2400" dirty="0" smtClean="0"/>
              <a:t>izolantu udává, kolikrát se zvětší kapacita vzduchového kondenzátoru, když vzduch v něm nahradíme tím izolantem.</a:t>
            </a:r>
          </a:p>
          <a:p>
            <a:endParaRPr lang="cs-CZ" sz="2400" dirty="0"/>
          </a:p>
          <a:p>
            <a:r>
              <a:rPr lang="cs-CZ" sz="2400" dirty="0" smtClean="0"/>
              <a:t>Izolanty pro kabely mají mít poměrnou permitivitu </a:t>
            </a:r>
            <a:r>
              <a:rPr lang="cs-CZ" sz="2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ԑ</a:t>
            </a:r>
            <a:r>
              <a:rPr lang="cs-CZ" sz="2400" baseline="-250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</a:t>
            </a:r>
            <a:r>
              <a:rPr lang="cs-CZ" sz="2400" dirty="0" smtClean="0"/>
              <a:t> co nejmenší, aby kabely měly co nejmenší kapacitu.</a:t>
            </a:r>
          </a:p>
          <a:p>
            <a:endParaRPr lang="cs-CZ" sz="2400" dirty="0"/>
          </a:p>
          <a:p>
            <a:r>
              <a:rPr lang="cs-CZ" sz="2400" dirty="0"/>
              <a:t>Izolanty pro </a:t>
            </a:r>
            <a:r>
              <a:rPr lang="cs-CZ" sz="2400" dirty="0" smtClean="0"/>
              <a:t>kondenzátory mají </a:t>
            </a:r>
            <a:r>
              <a:rPr lang="cs-CZ" sz="2400" dirty="0"/>
              <a:t>mít poměrnou permitivitu </a:t>
            </a:r>
            <a:r>
              <a:rPr lang="cs-CZ" sz="2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ԑ</a:t>
            </a:r>
            <a:r>
              <a:rPr lang="cs-CZ" sz="2400" baseline="-250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</a:t>
            </a:r>
            <a:r>
              <a:rPr lang="cs-CZ" sz="2400" dirty="0"/>
              <a:t> co </a:t>
            </a:r>
            <a:r>
              <a:rPr lang="cs-CZ" sz="2400" dirty="0" smtClean="0"/>
              <a:t>největší, </a:t>
            </a:r>
            <a:r>
              <a:rPr lang="cs-CZ" sz="2400" dirty="0"/>
              <a:t>aby </a:t>
            </a:r>
            <a:r>
              <a:rPr lang="cs-CZ" sz="2400" dirty="0" smtClean="0"/>
              <a:t>kondenzátory měly </a:t>
            </a:r>
            <a:r>
              <a:rPr lang="cs-CZ" sz="2400" dirty="0"/>
              <a:t>co </a:t>
            </a:r>
            <a:r>
              <a:rPr lang="cs-CZ" sz="2400" dirty="0" smtClean="0"/>
              <a:t>největší kapacitu nebo co nejmenší rozměry.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69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Izolanty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Technologie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Dielektrické vlastnosti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908720"/>
            <a:ext cx="5256584" cy="53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8530</TotalTime>
  <Words>244</Words>
  <Application>Microsoft Office PowerPoint</Application>
  <PresentationFormat>Předvádění na obrazovce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Prezentace aplikace PowerPoint</vt:lpstr>
      <vt:lpstr>Úvod</vt:lpstr>
      <vt:lpstr>Rozdělení</vt:lpstr>
      <vt:lpstr>Vlastnosti</vt:lpstr>
      <vt:lpstr>Elektrické vlastnosti</vt:lpstr>
      <vt:lpstr>Elektrické vlastnosti</vt:lpstr>
      <vt:lpstr>Elektrické vlastnosti</vt:lpstr>
      <vt:lpstr>Dielektrické vlastnosti</vt:lpstr>
      <vt:lpstr>Dielektrické vlastnosti</vt:lpstr>
      <vt:lpstr>Dielektrické vlastnosti</vt:lpstr>
      <vt:lpstr>Dielektrické vlastnosti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429</cp:revision>
  <dcterms:created xsi:type="dcterms:W3CDTF">2011-08-12T09:23:29Z</dcterms:created>
  <dcterms:modified xsi:type="dcterms:W3CDTF">2013-10-03T16:05:04Z</dcterms:modified>
</cp:coreProperties>
</file>