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4"/>
  </p:notesMasterIdLst>
  <p:handoutMasterIdLst>
    <p:handoutMasterId r:id="rId5"/>
  </p:handoutMasterIdLst>
  <p:sldIdLst>
    <p:sldId id="290" r:id="rId2"/>
    <p:sldId id="291" r:id="rId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D296F"/>
    <a:srgbClr val="FF8C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1" autoAdjust="0"/>
    <p:restoredTop sz="94620" autoAdjust="0"/>
  </p:normalViewPr>
  <p:slideViewPr>
    <p:cSldViewPr>
      <p:cViewPr varScale="1">
        <p:scale>
          <a:sx n="131" d="100"/>
          <a:sy n="131" d="100"/>
        </p:scale>
        <p:origin x="103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81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93E0C44-E92D-455E-801C-5B4D42EC9B3B}" type="datetimeFigureOut">
              <a:rPr lang="cs-CZ"/>
              <a:pPr>
                <a:defRPr/>
              </a:pPr>
              <a:t>19.03.2021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05CF9A7-801B-44C2-A50C-CB4E51C968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5145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12093FC-2938-41D2-8F01-DCBF2880F693}" type="datetimeFigureOut">
              <a:rPr lang="cs-CZ"/>
              <a:pPr>
                <a:defRPr/>
              </a:pPr>
              <a:t>19.03.2021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F3230FE-313A-41FA-A992-D38CA729D3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80527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Skupina 11"/>
          <p:cNvGrpSpPr>
            <a:grpSpLocks/>
          </p:cNvGrpSpPr>
          <p:nvPr/>
        </p:nvGrpSpPr>
        <p:grpSpPr bwMode="auto">
          <a:xfrm>
            <a:off x="-9525" y="4935538"/>
            <a:ext cx="9159875" cy="1997075"/>
            <a:chOff x="-33596" y="4907042"/>
            <a:chExt cx="9060466" cy="2122941"/>
          </a:xfrm>
        </p:grpSpPr>
        <p:sp>
          <p:nvSpPr>
            <p:cNvPr id="6" name="Volný tvar 14"/>
            <p:cNvSpPr>
              <a:spLocks/>
            </p:cNvSpPr>
            <p:nvPr/>
          </p:nvSpPr>
          <p:spPr bwMode="auto">
            <a:xfrm>
              <a:off x="57480" y="4907042"/>
              <a:ext cx="8969390" cy="997343"/>
            </a:xfrm>
            <a:custGeom>
              <a:avLst/>
              <a:gdLst>
                <a:gd name="T0" fmla="*/ 8969390 w 4697"/>
                <a:gd name="T1" fmla="*/ 0 h 367"/>
                <a:gd name="T2" fmla="*/ 8969390 w 4697"/>
                <a:gd name="T3" fmla="*/ 997343 h 367"/>
                <a:gd name="T4" fmla="*/ 0 w 4697"/>
                <a:gd name="T5" fmla="*/ 592427 h 367"/>
                <a:gd name="T6" fmla="*/ 8969390 w 4697"/>
                <a:gd name="T7" fmla="*/ 0 h 36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697"/>
                <a:gd name="T13" fmla="*/ 0 h 367"/>
                <a:gd name="T14" fmla="*/ 4697 w 4697"/>
                <a:gd name="T15" fmla="*/ 367 h 36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rgbClr val="FF8C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-33596" y="5048783"/>
              <a:ext cx="9060466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dirty="0" smtClean="0"/>
              <a:t>Klepnutím lze upravit styl předlohy podnadpisů.</a:t>
            </a:r>
            <a:endParaRPr lang="en-US" dirty="0"/>
          </a:p>
        </p:txBody>
      </p:sp>
      <p:sp>
        <p:nvSpPr>
          <p:cNvPr id="8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r>
              <a:rPr lang="cs-CZ" smtClean="0"/>
              <a:t>Vlastnosti kovů</a:t>
            </a:r>
            <a:endParaRPr lang="cs-CZ"/>
          </a:p>
        </p:txBody>
      </p:sp>
      <p:sp>
        <p:nvSpPr>
          <p:cNvPr id="10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cs-CZ" smtClean="0"/>
              <a:t>Technologie</a:t>
            </a:r>
            <a:endParaRPr lang="cs-CZ"/>
          </a:p>
        </p:txBody>
      </p:sp>
      <p:sp>
        <p:nvSpPr>
          <p:cNvPr id="11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A392F0C-8E69-458F-8B3D-4FC8E4A0E7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2709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7"/>
          <p:cNvSpPr>
            <a:spLocks noGrp="1"/>
          </p:cNvSpPr>
          <p:nvPr>
            <p:ph type="dt" sz="half" idx="12"/>
          </p:nvPr>
        </p:nvSpPr>
        <p:spPr>
          <a:xfrm>
            <a:off x="0" y="0"/>
            <a:ext cx="9144000" cy="360000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anchor="ctr" anchorCtr="1"/>
          <a:lstStyle>
            <a:lvl1pPr algn="ct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 smtClean="0"/>
              <a:t>Vlastnosti kovů</a:t>
            </a:r>
            <a:endParaRPr lang="cs-CZ" dirty="0" smtClean="0"/>
          </a:p>
        </p:txBody>
      </p:sp>
      <p:sp>
        <p:nvSpPr>
          <p:cNvPr id="5" name="Zástupný symbol pro zápatí 8"/>
          <p:cNvSpPr>
            <a:spLocks noGrp="1"/>
          </p:cNvSpPr>
          <p:nvPr>
            <p:ph type="ftr" sz="quarter" idx="13"/>
          </p:nvPr>
        </p:nvSpPr>
        <p:spPr>
          <a:xfrm>
            <a:off x="0" y="6496092"/>
            <a:ext cx="9144000" cy="365125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 algn="ctr">
              <a:defRPr/>
            </a:pPr>
            <a:r>
              <a:rPr lang="cs-CZ" smtClean="0"/>
              <a:t>Technologie</a:t>
            </a:r>
            <a:endParaRPr lang="cs-CZ" dirty="0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4"/>
          </p:nvPr>
        </p:nvSpPr>
        <p:spPr>
          <a:xfrm>
            <a:off x="8532440" y="6486227"/>
            <a:ext cx="510728" cy="365125"/>
          </a:xfrm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16" name="Nadpis 15"/>
          <p:cNvSpPr>
            <a:spLocks noGrp="1"/>
          </p:cNvSpPr>
          <p:nvPr>
            <p:ph type="title" hasCustomPrompt="1"/>
          </p:nvPr>
        </p:nvSpPr>
        <p:spPr>
          <a:xfrm>
            <a:off x="467544" y="400018"/>
            <a:ext cx="8229600" cy="369332"/>
          </a:xfrm>
          <a:effectLst>
            <a:glow rad="127000">
              <a:schemeClr val="bg1"/>
            </a:glow>
          </a:effectLst>
        </p:spPr>
        <p:txBody>
          <a:bodyPr>
            <a:spAutoFit/>
            <a:scene3d>
              <a:camera prst="orthographicFront"/>
              <a:lightRig rig="threePt" dir="t"/>
            </a:scene3d>
            <a:sp3d prstMaterial="metal">
              <a:bevelT w="0" h="0"/>
            </a:sp3d>
          </a:bodyPr>
          <a:lstStyle>
            <a:lvl1pPr algn="ctr">
              <a:defRPr sz="1800" kern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defRPr>
            </a:lvl1pPr>
          </a:lstStyle>
          <a:p>
            <a:pPr eaLnBrk="1" hangingPunct="1"/>
            <a:r>
              <a:rPr lang="en-US" b="1" dirty="0" smtClean="0"/>
              <a:t>Voltage Gain</a:t>
            </a:r>
          </a:p>
        </p:txBody>
      </p:sp>
    </p:spTree>
    <p:extLst>
      <p:ext uri="{BB962C8B-B14F-4D97-AF65-F5344CB8AC3E}">
        <p14:creationId xmlns:p14="http://schemas.microsoft.com/office/powerpoint/2010/main" val="8310392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65000"/>
                <a:alpha val="12000"/>
              </a:schemeClr>
            </a:gs>
            <a:gs pos="8000">
              <a:schemeClr val="accent1">
                <a:tint val="44500"/>
                <a:satMod val="160000"/>
                <a:alpha val="33000"/>
              </a:schemeClr>
            </a:gs>
            <a:gs pos="60000">
              <a:schemeClr val="accent1">
                <a:tint val="23500"/>
                <a:satMod val="160000"/>
                <a:alpha val="74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Volný tvar 12"/>
          <p:cNvSpPr>
            <a:spLocks/>
          </p:cNvSpPr>
          <p:nvPr/>
        </p:nvSpPr>
        <p:spPr bwMode="auto">
          <a:xfrm>
            <a:off x="65088" y="4627563"/>
            <a:ext cx="3600450" cy="1728787"/>
          </a:xfrm>
          <a:custGeom>
            <a:avLst/>
            <a:gdLst>
              <a:gd name="T0" fmla="*/ 0 w 5760"/>
              <a:gd name="T1" fmla="*/ 0 h 528"/>
              <a:gd name="T2" fmla="*/ 3600450 w 5760"/>
              <a:gd name="T3" fmla="*/ 0 h 528"/>
              <a:gd name="T4" fmla="*/ 3600450 w 5760"/>
              <a:gd name="T5" fmla="*/ 1728787 h 528"/>
              <a:gd name="T6" fmla="*/ 30004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rgbClr val="FF8C0E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1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cs-CZ" smtClean="0"/>
              <a:t>Vlastnosti kovů</a:t>
            </a:r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cs-CZ" smtClean="0"/>
              <a:t>Technologie</a:t>
            </a: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65E059B-0B95-4146-A791-BA354DFE51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eyqwLiowZiU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Vlastnosti kovů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 smtClean="0"/>
              <a:t>Technologie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323528" y="2708920"/>
            <a:ext cx="8496944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cs-CZ" sz="4400" b="1" dirty="0" smtClean="0"/>
              <a:t>Krokový motor</a:t>
            </a:r>
            <a:endParaRPr lang="cs-CZ" sz="4400" b="1" dirty="0"/>
          </a:p>
        </p:txBody>
      </p:sp>
    </p:spTree>
    <p:extLst>
      <p:ext uri="{BB962C8B-B14F-4D97-AF65-F5344CB8AC3E}">
        <p14:creationId xmlns:p14="http://schemas.microsoft.com/office/powerpoint/2010/main" val="3899768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Motory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en-US" smtClean="0"/>
              <a:t>Silnoproud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179512" y="764704"/>
            <a:ext cx="864096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How does a Stepper Motor work ? </a:t>
            </a:r>
            <a:endParaRPr lang="cs-CZ" sz="3200" b="1" dirty="0" smtClean="0"/>
          </a:p>
          <a:p>
            <a:r>
              <a:rPr lang="en-US" b="1" dirty="0">
                <a:hlinkClick r:id="rId3"/>
              </a:rPr>
              <a:t>https://</a:t>
            </a:r>
            <a:r>
              <a:rPr lang="en-US" b="1" dirty="0" smtClean="0">
                <a:hlinkClick r:id="rId3"/>
              </a:rPr>
              <a:t>www.youtube.com/watch?v=eyqwLiowZiU</a:t>
            </a:r>
            <a:endParaRPr lang="cs-CZ" b="1" dirty="0" smtClean="0"/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8791" y="1700808"/>
            <a:ext cx="5112568" cy="3907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8" y="2452410"/>
            <a:ext cx="4139952" cy="3909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1717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Vlastní 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8550</TotalTime>
  <Words>23</Words>
  <Application>Microsoft Office PowerPoint</Application>
  <PresentationFormat>Předvádění na obrazovce (4:3)</PresentationFormat>
  <Paragraphs>13</Paragraphs>
  <Slides>2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9" baseType="lpstr">
      <vt:lpstr>Arial</vt:lpstr>
      <vt:lpstr>Calibri</vt:lpstr>
      <vt:lpstr>Lucida Sans Unicode</vt:lpstr>
      <vt:lpstr>Verdana</vt:lpstr>
      <vt:lpstr>Wingdings 2</vt:lpstr>
      <vt:lpstr>Wingdings 3</vt:lpstr>
      <vt:lpstr>Shluk</vt:lpstr>
      <vt:lpstr>Úvod</vt:lpstr>
      <vt:lpstr>Úvod</vt:lpstr>
    </vt:vector>
  </TitlesOfParts>
  <Company>SPS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SPS</dc:creator>
  <cp:lastModifiedBy>Jaroslav Bernkopf</cp:lastModifiedBy>
  <cp:revision>423</cp:revision>
  <dcterms:created xsi:type="dcterms:W3CDTF">2011-08-12T09:23:29Z</dcterms:created>
  <dcterms:modified xsi:type="dcterms:W3CDTF">2021-03-19T20:25:31Z</dcterms:modified>
</cp:coreProperties>
</file>