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90" r:id="rId2"/>
    <p:sldId id="291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31" d="100"/>
          <a:sy n="131" d="100"/>
        </p:scale>
        <p:origin x="10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Vlastnosti kovů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Technologie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Vlastnosti kovů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Vlastnosti kovů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Technologie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yqwLiowZi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2708920"/>
            <a:ext cx="849694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 dirty="0" smtClean="0"/>
              <a:t>Krokový motor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Motory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Silnoproud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764704"/>
            <a:ext cx="86409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How does a Stepper Motor work ? </a:t>
            </a:r>
            <a:endParaRPr lang="cs-CZ" sz="3200" b="1" dirty="0" smtClean="0"/>
          </a:p>
          <a:p>
            <a:r>
              <a:rPr lang="en-US" b="1" dirty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www.youtube.com/watch?v=eyqwLiowZiU</a:t>
            </a:r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791" y="1700808"/>
            <a:ext cx="5112568" cy="390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2452410"/>
            <a:ext cx="4139952" cy="390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8550</TotalTime>
  <Words>23</Words>
  <Application>Microsoft Office PowerPoint</Application>
  <PresentationFormat>Předvádění na obrazovce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Úvod</vt:lpstr>
      <vt:lpstr>Úvod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423</cp:revision>
  <dcterms:created xsi:type="dcterms:W3CDTF">2011-08-12T09:23:29Z</dcterms:created>
  <dcterms:modified xsi:type="dcterms:W3CDTF">2021-03-19T20:25:31Z</dcterms:modified>
</cp:coreProperties>
</file>